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3" r:id="rId3"/>
    <p:sldId id="258" r:id="rId4"/>
    <p:sldId id="261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BE276-09BE-4A93-997F-BE99E3D80E77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AB26F-2920-4316-BB49-2891BA99E2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0876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E05635-4EFD-4447-A451-86C57984FA89}" type="slidenum">
              <a:rPr kumimoji="0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15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8441D-64C1-4BBB-8F9F-D4269FF68445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76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B8C2-BE5A-4394-888B-90CD05EEC287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52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91D8-91D2-4E8F-A6F5-3A70417CFC5B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4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AC28-68FF-4C85-8947-E0BF6E376A0B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38632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0E2A-14ED-4C18-B5CD-ED76B2913A5E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5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AC28-68FF-4C85-8947-E0BF6E376A0B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23177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AC28-68FF-4C85-8947-E0BF6E376A0B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55873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1D940-58B4-47E0-BF4B-BBA15828C4EB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80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A19F-3162-4759-B3B9-81B07E41AA22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0075E-9B71-419E-8181-6A84829464B6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08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9FB4-6C4E-4CBC-90F7-267122AC56AD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6AC28-68FF-4C85-8947-E0BF6E376A0B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11/23/2022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31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798709" y="2377122"/>
            <a:ext cx="10275691" cy="1281928"/>
          </a:xfrm>
        </p:spPr>
        <p:txBody>
          <a:bodyPr rtlCol="0">
            <a:noAutofit/>
          </a:bodyPr>
          <a:lstStyle/>
          <a:p>
            <a:r>
              <a:rPr lang="en-US" altLang="zh-TW" sz="5400" b="1" dirty="0"/>
              <a:t>111</a:t>
            </a:r>
            <a:r>
              <a:rPr lang="zh-TW" altLang="en-US" sz="5400" b="1" dirty="0"/>
              <a:t>學年越南海外實習說明會</a:t>
            </a: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2895600" y="4094662"/>
            <a:ext cx="6400800" cy="1826078"/>
          </a:xfrm>
        </p:spPr>
        <p:txBody>
          <a:bodyPr rtlCol="0">
            <a:normAutofit fontScale="85000" lnSpcReduction="20000"/>
          </a:bodyPr>
          <a:lstStyle/>
          <a:p>
            <a:pPr rtl="0">
              <a:lnSpc>
                <a:spcPct val="200000"/>
              </a:lnSpc>
            </a:pPr>
            <a:r>
              <a:rPr lang="zh-TW" altLang="en-US" sz="39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管理學院</a:t>
            </a:r>
            <a:endParaRPr lang="en-US" altLang="zh-TW" sz="3900" b="1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rtl="0">
              <a:lnSpc>
                <a:spcPct val="200000"/>
              </a:lnSpc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111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23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rtl="0">
              <a:lnSpc>
                <a:spcPct val="200000"/>
              </a:lnSpc>
            </a:pP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rPr>
              <a:t>新增頁尾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401CF334-2D5C-4859-84A6-CA7E6E43FAEB}" type="slidenum">
              <a:rPr lang="en-US" altLang="zh-TW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新細明體" panose="02020500000000000000" pitchFamily="18" charset="-120"/>
              </a:rPr>
              <a:pPr defTabSz="685800">
                <a:defRPr/>
              </a:pPr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新細明體" panose="02020500000000000000" pitchFamily="18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650" y="368227"/>
            <a:ext cx="5536676" cy="107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07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一、計畫法源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計畫主持人：陳建良院長</a:t>
            </a: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共同主持人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劉盈嬋老師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適用計畫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教育部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年度學海計畫</a:t>
            </a:r>
            <a:b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學海築夢、新南向學海築夢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58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二、越南實習企業</a:t>
            </a: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9224" y="1636442"/>
            <a:ext cx="9394547" cy="4783939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74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三、經費補助原則：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1208658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機票費：限台灣出發，來回實習國家之航班。</a:t>
            </a: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2.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生活費：依「教育部公費留學生請領公費項目及支給數額一覽表」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補助部分生活費。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01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四、報名資格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6086" cy="435133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具中華民國國籍，臺灣地區設有戶籍者。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本校大學部及研究所在學學生。</a:t>
            </a: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未曾參與教育部補助「學海飛颺」、「學海惜珠」、「學海築夢」、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「新南向學海築夢」等四種補助類型者。</a:t>
            </a: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本校國際學生學伴、具越南文化背景、曾修習越南文、未曾參與海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外實習相關計畫之同學優先考量。</a:t>
            </a: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49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五、修習課程：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40969" y="1782538"/>
            <a:ext cx="10602087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獲錄取參與海外實習計畫之學生，必須</a:t>
            </a: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繳交家長同意書、實習切結書；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參與行前說明會、職前訓練；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1112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經濟學系開設之企業實習課程；</a:t>
            </a: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參與本院辦理之海外實習分享會；</a:t>
            </a: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5.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完成教育部行政核銷程序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包含心得報告、專題研討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70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六、重要</a:t>
            </a:r>
            <a:r>
              <a:rPr lang="zh-TW" altLang="en-US" dirty="0"/>
              <a:t>日程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prstClr val="black">
                    <a:tint val="75000"/>
                  </a:prstClr>
                </a:solidFill>
              </a:rPr>
              <a:t>新增頁尾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583274"/>
              </p:ext>
            </p:extLst>
          </p:nvPr>
        </p:nvGraphicFramePr>
        <p:xfrm>
          <a:off x="746759" y="1570242"/>
          <a:ext cx="10875579" cy="4451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1120">
                  <a:extLst>
                    <a:ext uri="{9D8B030D-6E8A-4147-A177-3AD203B41FA5}">
                      <a16:colId xmlns:a16="http://schemas.microsoft.com/office/drawing/2014/main" val="3795966067"/>
                    </a:ext>
                  </a:extLst>
                </a:gridCol>
                <a:gridCol w="2110162">
                  <a:extLst>
                    <a:ext uri="{9D8B030D-6E8A-4147-A177-3AD203B41FA5}">
                      <a16:colId xmlns:a16="http://schemas.microsoft.com/office/drawing/2014/main" val="3826288059"/>
                    </a:ext>
                  </a:extLst>
                </a:gridCol>
                <a:gridCol w="8014297">
                  <a:extLst>
                    <a:ext uri="{9D8B030D-6E8A-4147-A177-3AD203B41FA5}">
                      <a16:colId xmlns:a16="http://schemas.microsoft.com/office/drawing/2014/main" val="2567169626"/>
                    </a:ext>
                  </a:extLst>
                </a:gridCol>
              </a:tblGrid>
              <a:tr h="342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編號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日期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事項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080703"/>
                  </a:ext>
                </a:extLst>
              </a:tr>
              <a:tr h="684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即日起至</a:t>
                      </a:r>
                      <a:endParaRPr lang="zh-TW" sz="20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2022</a:t>
                      </a:r>
                      <a:r>
                        <a:rPr lang="zh-TW" sz="2000" kern="0" dirty="0">
                          <a:effectLst/>
                        </a:rPr>
                        <a:t>年</a:t>
                      </a:r>
                      <a:r>
                        <a:rPr lang="en-US" sz="2000" kern="0" dirty="0">
                          <a:effectLst/>
                        </a:rPr>
                        <a:t>12</a:t>
                      </a:r>
                      <a:r>
                        <a:rPr lang="zh-TW" sz="2000" kern="0" dirty="0">
                          <a:effectLst/>
                        </a:rPr>
                        <a:t>月</a:t>
                      </a:r>
                      <a:r>
                        <a:rPr lang="en-US" sz="2000" kern="0" dirty="0">
                          <a:effectLst/>
                        </a:rPr>
                        <a:t>7</a:t>
                      </a:r>
                      <a:r>
                        <a:rPr lang="zh-TW" sz="2000" kern="0" dirty="0">
                          <a:effectLst/>
                        </a:rPr>
                        <a:t>日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申請人向管理學院</a:t>
                      </a:r>
                      <a:r>
                        <a:rPr lang="en-US" sz="2000" kern="0" dirty="0">
                          <a:effectLst/>
                        </a:rPr>
                        <a:t>(</a:t>
                      </a:r>
                      <a:r>
                        <a:rPr lang="zh-TW" sz="2000" kern="0" dirty="0">
                          <a:effectLst/>
                        </a:rPr>
                        <a:t>管理學院</a:t>
                      </a:r>
                      <a:r>
                        <a:rPr lang="en-US" sz="2000" kern="0" dirty="0">
                          <a:effectLst/>
                        </a:rPr>
                        <a:t>360</a:t>
                      </a:r>
                      <a:r>
                        <a:rPr lang="zh-TW" sz="2000" kern="0" dirty="0">
                          <a:effectLst/>
                        </a:rPr>
                        <a:t>室</a:t>
                      </a:r>
                      <a:r>
                        <a:rPr lang="en-US" sz="2000" kern="0" dirty="0">
                          <a:effectLst/>
                        </a:rPr>
                        <a:t>) </a:t>
                      </a:r>
                      <a:r>
                        <a:rPr lang="zh-TW" sz="2000" kern="0" dirty="0">
                          <a:effectLst/>
                        </a:rPr>
                        <a:t>繳交書審資料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5522225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2022</a:t>
                      </a:r>
                      <a:r>
                        <a:rPr lang="zh-TW" sz="2000" kern="0" dirty="0">
                          <a:effectLst/>
                        </a:rPr>
                        <a:t>年</a:t>
                      </a:r>
                      <a:r>
                        <a:rPr lang="en-US" sz="2000" kern="0" dirty="0">
                          <a:effectLst/>
                        </a:rPr>
                        <a:t>12</a:t>
                      </a:r>
                      <a:r>
                        <a:rPr lang="zh-TW" sz="2000" kern="0" dirty="0">
                          <a:effectLst/>
                        </a:rPr>
                        <a:t>月</a:t>
                      </a:r>
                      <a:r>
                        <a:rPr lang="en-US" sz="2000" kern="0" dirty="0">
                          <a:effectLst/>
                        </a:rPr>
                        <a:t>12</a:t>
                      </a:r>
                      <a:r>
                        <a:rPr lang="zh-TW" sz="2000" kern="0" dirty="0">
                          <a:effectLst/>
                        </a:rPr>
                        <a:t>日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管理學院網頁公告面試時間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700003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2022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12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r>
                        <a:rPr lang="en-US" sz="2000" kern="0">
                          <a:effectLst/>
                        </a:rPr>
                        <a:t>14</a:t>
                      </a:r>
                      <a:r>
                        <a:rPr lang="zh-TW" sz="2000" kern="0">
                          <a:effectLst/>
                        </a:rPr>
                        <a:t>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口試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4354584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4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2022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12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r>
                        <a:rPr lang="en-US" sz="2000" kern="0">
                          <a:effectLst/>
                        </a:rPr>
                        <a:t>21</a:t>
                      </a:r>
                      <a:r>
                        <a:rPr lang="zh-TW" sz="2000" kern="0">
                          <a:effectLst/>
                        </a:rPr>
                        <a:t>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管理學院網頁公告決選名單</a:t>
                      </a:r>
                      <a:r>
                        <a:rPr lang="zh-TW" altLang="en-US" sz="2000" kern="0" dirty="0">
                          <a:effectLst/>
                        </a:rPr>
                        <a:t> </a:t>
                      </a:r>
                      <a:r>
                        <a:rPr lang="en-US" altLang="zh-TW" sz="2000" kern="0" dirty="0">
                          <a:effectLst/>
                        </a:rPr>
                        <a:t>(12</a:t>
                      </a:r>
                      <a:r>
                        <a:rPr lang="zh-TW" altLang="en-US" sz="2000" kern="0" dirty="0">
                          <a:effectLst/>
                        </a:rPr>
                        <a:t>月底前繳交辦理簽證文件、家長同意書</a:t>
                      </a:r>
                      <a:r>
                        <a:rPr lang="en-US" altLang="zh-TW" sz="2000" kern="0" dirty="0">
                          <a:effectLst/>
                        </a:rPr>
                        <a:t>)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7622455"/>
                  </a:ext>
                </a:extLst>
              </a:tr>
              <a:tr h="684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5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2023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1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r>
                        <a:rPr lang="en-US" sz="2000" kern="0">
                          <a:effectLst/>
                        </a:rPr>
                        <a:t>1</a:t>
                      </a:r>
                      <a:r>
                        <a:rPr lang="zh-TW" sz="2000" kern="0">
                          <a:effectLst/>
                        </a:rPr>
                        <a:t>日至</a:t>
                      </a:r>
                      <a:endParaRPr lang="zh-TW" sz="20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2023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1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r>
                        <a:rPr lang="en-US" sz="2000" kern="0">
                          <a:effectLst/>
                        </a:rPr>
                        <a:t>15</a:t>
                      </a:r>
                      <a:r>
                        <a:rPr lang="zh-TW" sz="2000" kern="0">
                          <a:effectLst/>
                        </a:rPr>
                        <a:t>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參與管理學院為海外實習計畫所舉辦之行前說明會、職前訓練等活動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6950899"/>
                  </a:ext>
                </a:extLst>
              </a:tr>
              <a:tr h="684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6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2023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2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r>
                        <a:rPr lang="en-US" sz="2000" kern="0">
                          <a:effectLst/>
                        </a:rPr>
                        <a:t>1</a:t>
                      </a:r>
                      <a:r>
                        <a:rPr lang="zh-TW" sz="2000" kern="0">
                          <a:effectLst/>
                        </a:rPr>
                        <a:t>日至</a:t>
                      </a:r>
                      <a:endParaRPr lang="zh-TW" sz="20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2023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3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r>
                        <a:rPr lang="en-US" sz="2000" kern="0">
                          <a:effectLst/>
                        </a:rPr>
                        <a:t>13</a:t>
                      </a:r>
                      <a:r>
                        <a:rPr lang="zh-TW" sz="2000" kern="0">
                          <a:effectLst/>
                        </a:rPr>
                        <a:t>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海外實習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9794062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2023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2</a:t>
                      </a:r>
                      <a:r>
                        <a:rPr lang="zh-TW" sz="2000" kern="0">
                          <a:effectLst/>
                        </a:rPr>
                        <a:t>月起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修習經濟學系開設之企業實習課程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0399369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8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2023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2</a:t>
                      </a:r>
                      <a:r>
                        <a:rPr lang="zh-TW" sz="2000" kern="0">
                          <a:effectLst/>
                        </a:rPr>
                        <a:t>月至</a:t>
                      </a:r>
                      <a:r>
                        <a:rPr lang="en-US" sz="2000" kern="0">
                          <a:effectLst/>
                        </a:rPr>
                        <a:t>3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成果報告書</a:t>
                      </a:r>
                      <a:r>
                        <a:rPr lang="zh-TW" altLang="en-US" sz="2000" kern="0" dirty="0">
                          <a:effectLst/>
                        </a:rPr>
                        <a:t>、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5601607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9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2023</a:t>
                      </a:r>
                      <a:r>
                        <a:rPr lang="zh-TW" sz="2000" kern="0">
                          <a:effectLst/>
                        </a:rPr>
                        <a:t>年</a:t>
                      </a:r>
                      <a:r>
                        <a:rPr lang="en-US" sz="2000" kern="0">
                          <a:effectLst/>
                        </a:rPr>
                        <a:t>3</a:t>
                      </a:r>
                      <a:r>
                        <a:rPr lang="zh-TW" sz="2000" kern="0">
                          <a:effectLst/>
                        </a:rPr>
                        <a:t>至</a:t>
                      </a:r>
                      <a:r>
                        <a:rPr lang="en-US" sz="2000" kern="0">
                          <a:effectLst/>
                        </a:rPr>
                        <a:t>4</a:t>
                      </a:r>
                      <a:r>
                        <a:rPr lang="zh-TW" sz="2000" kern="0">
                          <a:effectLst/>
                        </a:rPr>
                        <a:t>月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海外實習成果發表會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yanmar Text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389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2915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489</Words>
  <Application>Microsoft Office PowerPoint</Application>
  <PresentationFormat>寬螢幕</PresentationFormat>
  <Paragraphs>78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Microsoft JhengHei UI</vt:lpstr>
      <vt:lpstr>新細明體</vt:lpstr>
      <vt:lpstr>標楷體</vt:lpstr>
      <vt:lpstr>Arial</vt:lpstr>
      <vt:lpstr>Calibri</vt:lpstr>
      <vt:lpstr>Calibri Light</vt:lpstr>
      <vt:lpstr>Myanmar Text</vt:lpstr>
      <vt:lpstr>Times New Roman</vt:lpstr>
      <vt:lpstr>1_Office 佈景主題</vt:lpstr>
      <vt:lpstr>111學年越南海外實習說明會</vt:lpstr>
      <vt:lpstr>一、計畫法源:</vt:lpstr>
      <vt:lpstr>二、越南實習企業</vt:lpstr>
      <vt:lpstr>三、經費補助原則：</vt:lpstr>
      <vt:lpstr>四、報名資格</vt:lpstr>
      <vt:lpstr>五、修習課程：</vt:lpstr>
      <vt:lpstr>六、重要日程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25</cp:revision>
  <dcterms:created xsi:type="dcterms:W3CDTF">2022-11-22T01:52:18Z</dcterms:created>
  <dcterms:modified xsi:type="dcterms:W3CDTF">2022-11-23T07:08:34Z</dcterms:modified>
</cp:coreProperties>
</file>