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78" r:id="rId2"/>
    <p:sldId id="1046" r:id="rId3"/>
    <p:sldId id="1047" r:id="rId4"/>
    <p:sldId id="1048" r:id="rId5"/>
    <p:sldId id="1049" r:id="rId6"/>
    <p:sldId id="1050" r:id="rId7"/>
    <p:sldId id="1051" r:id="rId8"/>
    <p:sldId id="1052" r:id="rId9"/>
    <p:sldId id="1053" r:id="rId10"/>
    <p:sldId id="1054" r:id="rId11"/>
    <p:sldId id="1055" r:id="rId12"/>
    <p:sldId id="1056" r:id="rId13"/>
    <p:sldId id="1057" r:id="rId14"/>
    <p:sldId id="1058" r:id="rId15"/>
    <p:sldId id="451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8"/>
    <p:restoredTop sz="94666"/>
  </p:normalViewPr>
  <p:slideViewPr>
    <p:cSldViewPr snapToGrid="0" snapToObjects="1">
      <p:cViewPr varScale="1">
        <p:scale>
          <a:sx n="80" d="100"/>
          <a:sy n="80" d="100"/>
        </p:scale>
        <p:origin x="208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EAE3CE-D35D-6544-A5B6-38334666697C}" type="doc">
      <dgm:prSet loTypeId="urn:microsoft.com/office/officeart/2005/8/layout/radial3" loCatId="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8E8A7B7C-2652-D947-B7A6-03065CEE60FF}">
      <dgm:prSet phldrT="[文字]" custT="1"/>
      <dgm:spPr/>
      <dgm:t>
        <a:bodyPr/>
        <a:lstStyle/>
        <a:p>
          <a:r>
            <a:rPr lang="zh-TW" altLang="en-US" sz="44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整合管理</a:t>
          </a:r>
        </a:p>
      </dgm:t>
    </dgm:pt>
    <dgm:pt modelId="{F09D502B-6D74-2C40-90B8-DC8E2268566B}" type="parTrans" cxnId="{9457B8BA-9806-224D-B7F5-5BE27F31725D}">
      <dgm:prSet/>
      <dgm:spPr/>
      <dgm:t>
        <a:bodyPr/>
        <a:lstStyle/>
        <a:p>
          <a:endParaRPr lang="zh-TW" altLang="en-US"/>
        </a:p>
      </dgm:t>
    </dgm:pt>
    <dgm:pt modelId="{8B6521DB-316A-EA49-B582-F516938B9CA6}" type="sibTrans" cxnId="{9457B8BA-9806-224D-B7F5-5BE27F31725D}">
      <dgm:prSet/>
      <dgm:spPr/>
      <dgm:t>
        <a:bodyPr/>
        <a:lstStyle/>
        <a:p>
          <a:endParaRPr lang="zh-TW" altLang="en-US"/>
        </a:p>
      </dgm:t>
    </dgm:pt>
    <dgm:pt modelId="{82CC09DE-45AF-8F4B-AADA-F40F028D7575}">
      <dgm:prSet phldrT="[文字]" custT="1"/>
      <dgm:spPr/>
      <dgm:t>
        <a:bodyPr/>
        <a:lstStyle/>
        <a:p>
          <a:r>
            <a:rPr lang="zh-TW" altLang="en-US" sz="21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範疇管理</a:t>
          </a:r>
        </a:p>
      </dgm:t>
    </dgm:pt>
    <dgm:pt modelId="{2EB94989-59F0-CA46-B559-0CD648643B4E}" type="parTrans" cxnId="{796EF724-9251-FC48-8714-012144398081}">
      <dgm:prSet/>
      <dgm:spPr/>
      <dgm:t>
        <a:bodyPr/>
        <a:lstStyle/>
        <a:p>
          <a:endParaRPr lang="zh-TW" altLang="en-US"/>
        </a:p>
      </dgm:t>
    </dgm:pt>
    <dgm:pt modelId="{4D8EA91F-DBF7-2946-BCDD-B63A2F50168B}" type="sibTrans" cxnId="{796EF724-9251-FC48-8714-012144398081}">
      <dgm:prSet/>
      <dgm:spPr/>
      <dgm:t>
        <a:bodyPr/>
        <a:lstStyle/>
        <a:p>
          <a:endParaRPr lang="zh-TW" altLang="en-US"/>
        </a:p>
      </dgm:t>
    </dgm:pt>
    <dgm:pt modelId="{4B0BA031-0AFE-BD49-B307-58BED4C19FD7}">
      <dgm:prSet phldrT="[文字]" custT="1"/>
      <dgm:spPr/>
      <dgm:t>
        <a:bodyPr/>
        <a:lstStyle/>
        <a:p>
          <a:r>
            <a:rPr lang="zh-TW" altLang="en-US" sz="21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風險管理</a:t>
          </a:r>
          <a:endParaRPr lang="en-US" altLang="zh-TW" sz="2100" b="1" kern="0" spc="300" dirty="0">
            <a:solidFill>
              <a:srgbClr val="4C4C4C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7502CB96-AFB7-6744-9E9B-C26665E961A5}" type="parTrans" cxnId="{6F2BA598-C0E6-4F48-A645-3F4961641D25}">
      <dgm:prSet/>
      <dgm:spPr/>
      <dgm:t>
        <a:bodyPr/>
        <a:lstStyle/>
        <a:p>
          <a:endParaRPr lang="zh-TW" altLang="en-US"/>
        </a:p>
      </dgm:t>
    </dgm:pt>
    <dgm:pt modelId="{0507EB95-D062-AC49-9F32-B4D9AECA0E2D}" type="sibTrans" cxnId="{6F2BA598-C0E6-4F48-A645-3F4961641D25}">
      <dgm:prSet/>
      <dgm:spPr/>
      <dgm:t>
        <a:bodyPr/>
        <a:lstStyle/>
        <a:p>
          <a:endParaRPr lang="zh-TW" altLang="en-US"/>
        </a:p>
      </dgm:t>
    </dgm:pt>
    <dgm:pt modelId="{F7BBD5D6-3F4C-4E43-BC3E-7244E7CF939E}">
      <dgm:prSet phldrT="[文字]" custT="1"/>
      <dgm:spPr/>
      <dgm:t>
        <a:bodyPr/>
        <a:lstStyle/>
        <a:p>
          <a:r>
            <a:rPr lang="zh-TW" altLang="en-US" sz="21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採購管理</a:t>
          </a:r>
        </a:p>
      </dgm:t>
    </dgm:pt>
    <dgm:pt modelId="{BBAE6B24-693B-084B-B0C7-F79C2CB48C95}" type="parTrans" cxnId="{E7FBBC9E-FC11-704D-9806-6F6A81A0C598}">
      <dgm:prSet/>
      <dgm:spPr/>
      <dgm:t>
        <a:bodyPr/>
        <a:lstStyle/>
        <a:p>
          <a:endParaRPr lang="zh-TW" altLang="en-US"/>
        </a:p>
      </dgm:t>
    </dgm:pt>
    <dgm:pt modelId="{91044765-4BE8-D04C-904E-FDD36A32EC0C}" type="sibTrans" cxnId="{E7FBBC9E-FC11-704D-9806-6F6A81A0C598}">
      <dgm:prSet/>
      <dgm:spPr/>
      <dgm:t>
        <a:bodyPr/>
        <a:lstStyle/>
        <a:p>
          <a:endParaRPr lang="zh-TW" altLang="en-US"/>
        </a:p>
      </dgm:t>
    </dgm:pt>
    <dgm:pt modelId="{2692CA59-5588-FB4B-9C28-BA3154BC9CCD}">
      <dgm:prSet custT="1"/>
      <dgm:spPr/>
      <dgm:t>
        <a:bodyPr/>
        <a:lstStyle/>
        <a:p>
          <a:r>
            <a:rPr lang="zh-TW" altLang="en-US" sz="21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時程管理</a:t>
          </a:r>
          <a:endParaRPr lang="en-US" altLang="zh-TW" sz="2100" b="1" kern="0" spc="300" dirty="0">
            <a:solidFill>
              <a:srgbClr val="4C4C4C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64B7273F-BC17-1142-BFD2-FE8A14CBB01A}" type="parTrans" cxnId="{32D80BCE-59AE-3A4B-AC5F-6AEFF323244A}">
      <dgm:prSet/>
      <dgm:spPr/>
      <dgm:t>
        <a:bodyPr/>
        <a:lstStyle/>
        <a:p>
          <a:endParaRPr lang="zh-TW" altLang="en-US"/>
        </a:p>
      </dgm:t>
    </dgm:pt>
    <dgm:pt modelId="{938C68D3-8576-7E4E-BD2B-5BD289889DB2}" type="sibTrans" cxnId="{32D80BCE-59AE-3A4B-AC5F-6AEFF323244A}">
      <dgm:prSet/>
      <dgm:spPr/>
      <dgm:t>
        <a:bodyPr/>
        <a:lstStyle/>
        <a:p>
          <a:endParaRPr lang="zh-TW" altLang="en-US"/>
        </a:p>
      </dgm:t>
    </dgm:pt>
    <dgm:pt modelId="{4362D12B-CDC7-984E-A613-F2A73F843FF2}">
      <dgm:prSet custT="1"/>
      <dgm:spPr/>
      <dgm:t>
        <a:bodyPr/>
        <a:lstStyle/>
        <a:p>
          <a:r>
            <a:rPr lang="zh-TW" altLang="en-US" sz="21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成本管理</a:t>
          </a:r>
        </a:p>
      </dgm:t>
    </dgm:pt>
    <dgm:pt modelId="{8EF759C2-A0D7-1B46-A583-CB05C97B34E2}" type="parTrans" cxnId="{4D0DCE24-C9A8-094F-A35A-2E97C85185CC}">
      <dgm:prSet/>
      <dgm:spPr/>
      <dgm:t>
        <a:bodyPr/>
        <a:lstStyle/>
        <a:p>
          <a:endParaRPr lang="zh-TW" altLang="en-US"/>
        </a:p>
      </dgm:t>
    </dgm:pt>
    <dgm:pt modelId="{464C7105-919A-A34E-9D32-BA24FFD80D2C}" type="sibTrans" cxnId="{4D0DCE24-C9A8-094F-A35A-2E97C85185CC}">
      <dgm:prSet/>
      <dgm:spPr/>
      <dgm:t>
        <a:bodyPr/>
        <a:lstStyle/>
        <a:p>
          <a:endParaRPr lang="zh-TW" altLang="en-US"/>
        </a:p>
      </dgm:t>
    </dgm:pt>
    <dgm:pt modelId="{5F30A8D2-B016-814A-B2FD-1E896FA23D21}">
      <dgm:prSet custT="1"/>
      <dgm:spPr/>
      <dgm:t>
        <a:bodyPr/>
        <a:lstStyle/>
        <a:p>
          <a:r>
            <a:rPr lang="zh-TW" altLang="en-US" sz="21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品質管理</a:t>
          </a:r>
        </a:p>
      </dgm:t>
    </dgm:pt>
    <dgm:pt modelId="{786F2808-1077-AA4F-B6EE-9A413D5F0781}" type="parTrans" cxnId="{A2553616-422E-8F4A-B2CF-54E67E39CC66}">
      <dgm:prSet/>
      <dgm:spPr/>
      <dgm:t>
        <a:bodyPr/>
        <a:lstStyle/>
        <a:p>
          <a:endParaRPr lang="zh-TW" altLang="en-US"/>
        </a:p>
      </dgm:t>
    </dgm:pt>
    <dgm:pt modelId="{C2DF5CD9-2F25-D74E-8C88-09EE13926E89}" type="sibTrans" cxnId="{A2553616-422E-8F4A-B2CF-54E67E39CC66}">
      <dgm:prSet/>
      <dgm:spPr/>
      <dgm:t>
        <a:bodyPr/>
        <a:lstStyle/>
        <a:p>
          <a:endParaRPr lang="zh-TW" altLang="en-US"/>
        </a:p>
      </dgm:t>
    </dgm:pt>
    <dgm:pt modelId="{DF47D25B-E287-AD41-AAAA-BAF0E213D312}">
      <dgm:prSet custT="1"/>
      <dgm:spPr/>
      <dgm:t>
        <a:bodyPr/>
        <a:lstStyle/>
        <a:p>
          <a:pPr>
            <a:lnSpc>
              <a:spcPts val="2220"/>
            </a:lnSpc>
          </a:pPr>
          <a:r>
            <a:rPr lang="zh-TW" altLang="en-US" sz="21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人力資源管理</a:t>
          </a:r>
          <a:endParaRPr lang="en-US" altLang="zh-TW" sz="2100" b="1" kern="0" spc="300" dirty="0">
            <a:solidFill>
              <a:srgbClr val="4C4C4C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47DD6D6B-2F69-E445-87C7-BFB7D5355B4E}" type="parTrans" cxnId="{81B9E187-1F12-0F46-B086-366CBFE05E8A}">
      <dgm:prSet/>
      <dgm:spPr/>
      <dgm:t>
        <a:bodyPr/>
        <a:lstStyle/>
        <a:p>
          <a:endParaRPr lang="zh-TW" altLang="en-US"/>
        </a:p>
      </dgm:t>
    </dgm:pt>
    <dgm:pt modelId="{9570D6A8-96E2-B043-A712-5BE67AB50A3A}" type="sibTrans" cxnId="{81B9E187-1F12-0F46-B086-366CBFE05E8A}">
      <dgm:prSet/>
      <dgm:spPr/>
      <dgm:t>
        <a:bodyPr/>
        <a:lstStyle/>
        <a:p>
          <a:endParaRPr lang="zh-TW" altLang="en-US"/>
        </a:p>
      </dgm:t>
    </dgm:pt>
    <dgm:pt modelId="{835F0AAA-9BFB-AB43-9966-EAB3AFCA698E}">
      <dgm:prSet custT="1"/>
      <dgm:spPr/>
      <dgm:t>
        <a:bodyPr/>
        <a:lstStyle/>
        <a:p>
          <a:r>
            <a:rPr lang="zh-TW" altLang="en-US" sz="21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溝通管理</a:t>
          </a:r>
        </a:p>
      </dgm:t>
    </dgm:pt>
    <dgm:pt modelId="{C2D24A5D-6221-F74E-8FB9-51BFD42B5135}" type="parTrans" cxnId="{40FFACE1-4CCA-194F-91B4-49C166D8B931}">
      <dgm:prSet/>
      <dgm:spPr/>
      <dgm:t>
        <a:bodyPr/>
        <a:lstStyle/>
        <a:p>
          <a:endParaRPr lang="zh-TW" altLang="en-US"/>
        </a:p>
      </dgm:t>
    </dgm:pt>
    <dgm:pt modelId="{D900CFE7-C93A-EC47-B63B-9886DE22AE89}" type="sibTrans" cxnId="{40FFACE1-4CCA-194F-91B4-49C166D8B931}">
      <dgm:prSet/>
      <dgm:spPr/>
      <dgm:t>
        <a:bodyPr/>
        <a:lstStyle/>
        <a:p>
          <a:endParaRPr lang="zh-TW" altLang="en-US"/>
        </a:p>
      </dgm:t>
    </dgm:pt>
    <dgm:pt modelId="{5FE75DFA-965A-3247-9C7F-7A95FFD6084D}" type="pres">
      <dgm:prSet presAssocID="{17EAE3CE-D35D-6544-A5B6-38334666697C}" presName="composite" presStyleCnt="0">
        <dgm:presLayoutVars>
          <dgm:chMax val="1"/>
          <dgm:dir/>
          <dgm:resizeHandles val="exact"/>
        </dgm:presLayoutVars>
      </dgm:prSet>
      <dgm:spPr/>
    </dgm:pt>
    <dgm:pt modelId="{67697816-0958-294E-8875-9FD3164F6316}" type="pres">
      <dgm:prSet presAssocID="{17EAE3CE-D35D-6544-A5B6-38334666697C}" presName="radial" presStyleCnt="0">
        <dgm:presLayoutVars>
          <dgm:animLvl val="ctr"/>
        </dgm:presLayoutVars>
      </dgm:prSet>
      <dgm:spPr/>
    </dgm:pt>
    <dgm:pt modelId="{E87F4BD9-DCFD-A34B-9AFD-1706262BB2F8}" type="pres">
      <dgm:prSet presAssocID="{8E8A7B7C-2652-D947-B7A6-03065CEE60FF}" presName="centerShape" presStyleLbl="vennNode1" presStyleIdx="0" presStyleCnt="9"/>
      <dgm:spPr/>
    </dgm:pt>
    <dgm:pt modelId="{464C8536-500F-F941-AF8E-CF16A44F1A25}" type="pres">
      <dgm:prSet presAssocID="{82CC09DE-45AF-8F4B-AADA-F40F028D7575}" presName="node" presStyleLbl="vennNode1" presStyleIdx="1" presStyleCnt="9">
        <dgm:presLayoutVars>
          <dgm:bulletEnabled val="1"/>
        </dgm:presLayoutVars>
      </dgm:prSet>
      <dgm:spPr/>
    </dgm:pt>
    <dgm:pt modelId="{D86F037B-5DE1-7E4C-A8A0-A8D9BF1F0D6E}" type="pres">
      <dgm:prSet presAssocID="{2692CA59-5588-FB4B-9C28-BA3154BC9CCD}" presName="node" presStyleLbl="vennNode1" presStyleIdx="2" presStyleCnt="9">
        <dgm:presLayoutVars>
          <dgm:bulletEnabled val="1"/>
        </dgm:presLayoutVars>
      </dgm:prSet>
      <dgm:spPr/>
    </dgm:pt>
    <dgm:pt modelId="{538DBDBE-8880-9A4F-803E-8D1D43492725}" type="pres">
      <dgm:prSet presAssocID="{4362D12B-CDC7-984E-A613-F2A73F843FF2}" presName="node" presStyleLbl="vennNode1" presStyleIdx="3" presStyleCnt="9">
        <dgm:presLayoutVars>
          <dgm:bulletEnabled val="1"/>
        </dgm:presLayoutVars>
      </dgm:prSet>
      <dgm:spPr/>
    </dgm:pt>
    <dgm:pt modelId="{47469F86-128B-7449-9725-6469031ED0E6}" type="pres">
      <dgm:prSet presAssocID="{5F30A8D2-B016-814A-B2FD-1E896FA23D21}" presName="node" presStyleLbl="vennNode1" presStyleIdx="4" presStyleCnt="9">
        <dgm:presLayoutVars>
          <dgm:bulletEnabled val="1"/>
        </dgm:presLayoutVars>
      </dgm:prSet>
      <dgm:spPr/>
    </dgm:pt>
    <dgm:pt modelId="{C6698833-B6F8-8C48-A33C-935DB1152831}" type="pres">
      <dgm:prSet presAssocID="{DF47D25B-E287-AD41-AAAA-BAF0E213D312}" presName="node" presStyleLbl="vennNode1" presStyleIdx="5" presStyleCnt="9">
        <dgm:presLayoutVars>
          <dgm:bulletEnabled val="1"/>
        </dgm:presLayoutVars>
      </dgm:prSet>
      <dgm:spPr/>
    </dgm:pt>
    <dgm:pt modelId="{8CDA6D02-33B7-1E41-ABC0-C32FBDB5C41C}" type="pres">
      <dgm:prSet presAssocID="{835F0AAA-9BFB-AB43-9966-EAB3AFCA698E}" presName="node" presStyleLbl="vennNode1" presStyleIdx="6" presStyleCnt="9">
        <dgm:presLayoutVars>
          <dgm:bulletEnabled val="1"/>
        </dgm:presLayoutVars>
      </dgm:prSet>
      <dgm:spPr/>
    </dgm:pt>
    <dgm:pt modelId="{28094A00-D5C2-B04C-852E-E330767DB4D5}" type="pres">
      <dgm:prSet presAssocID="{4B0BA031-0AFE-BD49-B307-58BED4C19FD7}" presName="node" presStyleLbl="vennNode1" presStyleIdx="7" presStyleCnt="9">
        <dgm:presLayoutVars>
          <dgm:bulletEnabled val="1"/>
        </dgm:presLayoutVars>
      </dgm:prSet>
      <dgm:spPr/>
    </dgm:pt>
    <dgm:pt modelId="{337B6D5F-C678-6C4B-9AB5-C1EC9FF4327B}" type="pres">
      <dgm:prSet presAssocID="{F7BBD5D6-3F4C-4E43-BC3E-7244E7CF939E}" presName="node" presStyleLbl="vennNode1" presStyleIdx="8" presStyleCnt="9">
        <dgm:presLayoutVars>
          <dgm:bulletEnabled val="1"/>
        </dgm:presLayoutVars>
      </dgm:prSet>
      <dgm:spPr/>
    </dgm:pt>
  </dgm:ptLst>
  <dgm:cxnLst>
    <dgm:cxn modelId="{8A0EDC12-E283-4F46-AFDA-BEB49789FCBA}" type="presOf" srcId="{8E8A7B7C-2652-D947-B7A6-03065CEE60FF}" destId="{E87F4BD9-DCFD-A34B-9AFD-1706262BB2F8}" srcOrd="0" destOrd="0" presId="urn:microsoft.com/office/officeart/2005/8/layout/radial3"/>
    <dgm:cxn modelId="{A2553616-422E-8F4A-B2CF-54E67E39CC66}" srcId="{8E8A7B7C-2652-D947-B7A6-03065CEE60FF}" destId="{5F30A8D2-B016-814A-B2FD-1E896FA23D21}" srcOrd="3" destOrd="0" parTransId="{786F2808-1077-AA4F-B6EE-9A413D5F0781}" sibTransId="{C2DF5CD9-2F25-D74E-8C88-09EE13926E89}"/>
    <dgm:cxn modelId="{4D0DCE24-C9A8-094F-A35A-2E97C85185CC}" srcId="{8E8A7B7C-2652-D947-B7A6-03065CEE60FF}" destId="{4362D12B-CDC7-984E-A613-F2A73F843FF2}" srcOrd="2" destOrd="0" parTransId="{8EF759C2-A0D7-1B46-A583-CB05C97B34E2}" sibTransId="{464C7105-919A-A34E-9D32-BA24FFD80D2C}"/>
    <dgm:cxn modelId="{796EF724-9251-FC48-8714-012144398081}" srcId="{8E8A7B7C-2652-D947-B7A6-03065CEE60FF}" destId="{82CC09DE-45AF-8F4B-AADA-F40F028D7575}" srcOrd="0" destOrd="0" parTransId="{2EB94989-59F0-CA46-B559-0CD648643B4E}" sibTransId="{4D8EA91F-DBF7-2946-BCDD-B63A2F50168B}"/>
    <dgm:cxn modelId="{2661212F-DAE7-2640-B354-D8F5B8BA8999}" type="presOf" srcId="{F7BBD5D6-3F4C-4E43-BC3E-7244E7CF939E}" destId="{337B6D5F-C678-6C4B-9AB5-C1EC9FF4327B}" srcOrd="0" destOrd="0" presId="urn:microsoft.com/office/officeart/2005/8/layout/radial3"/>
    <dgm:cxn modelId="{68D32A35-6362-0B4A-A20D-6D49AB6B96B7}" type="presOf" srcId="{4B0BA031-0AFE-BD49-B307-58BED4C19FD7}" destId="{28094A00-D5C2-B04C-852E-E330767DB4D5}" srcOrd="0" destOrd="0" presId="urn:microsoft.com/office/officeart/2005/8/layout/radial3"/>
    <dgm:cxn modelId="{2DCB893D-5FE4-234D-921F-0EC99E0BBC09}" type="presOf" srcId="{DF47D25B-E287-AD41-AAAA-BAF0E213D312}" destId="{C6698833-B6F8-8C48-A33C-935DB1152831}" srcOrd="0" destOrd="0" presId="urn:microsoft.com/office/officeart/2005/8/layout/radial3"/>
    <dgm:cxn modelId="{E1D31543-D348-0544-B7F0-C49586F487E2}" type="presOf" srcId="{4362D12B-CDC7-984E-A613-F2A73F843FF2}" destId="{538DBDBE-8880-9A4F-803E-8D1D43492725}" srcOrd="0" destOrd="0" presId="urn:microsoft.com/office/officeart/2005/8/layout/radial3"/>
    <dgm:cxn modelId="{214C2471-A008-6F4D-AC78-A9821BEBD683}" type="presOf" srcId="{82CC09DE-45AF-8F4B-AADA-F40F028D7575}" destId="{464C8536-500F-F941-AF8E-CF16A44F1A25}" srcOrd="0" destOrd="0" presId="urn:microsoft.com/office/officeart/2005/8/layout/radial3"/>
    <dgm:cxn modelId="{81B9E187-1F12-0F46-B086-366CBFE05E8A}" srcId="{8E8A7B7C-2652-D947-B7A6-03065CEE60FF}" destId="{DF47D25B-E287-AD41-AAAA-BAF0E213D312}" srcOrd="4" destOrd="0" parTransId="{47DD6D6B-2F69-E445-87C7-BFB7D5355B4E}" sibTransId="{9570D6A8-96E2-B043-A712-5BE67AB50A3A}"/>
    <dgm:cxn modelId="{6F2BA598-C0E6-4F48-A645-3F4961641D25}" srcId="{8E8A7B7C-2652-D947-B7A6-03065CEE60FF}" destId="{4B0BA031-0AFE-BD49-B307-58BED4C19FD7}" srcOrd="6" destOrd="0" parTransId="{7502CB96-AFB7-6744-9E9B-C26665E961A5}" sibTransId="{0507EB95-D062-AC49-9F32-B4D9AECA0E2D}"/>
    <dgm:cxn modelId="{E7FBBC9E-FC11-704D-9806-6F6A81A0C598}" srcId="{8E8A7B7C-2652-D947-B7A6-03065CEE60FF}" destId="{F7BBD5D6-3F4C-4E43-BC3E-7244E7CF939E}" srcOrd="7" destOrd="0" parTransId="{BBAE6B24-693B-084B-B0C7-F79C2CB48C95}" sibTransId="{91044765-4BE8-D04C-904E-FDD36A32EC0C}"/>
    <dgm:cxn modelId="{10ADDBA0-E79E-A04F-952E-41E54E017272}" type="presOf" srcId="{5F30A8D2-B016-814A-B2FD-1E896FA23D21}" destId="{47469F86-128B-7449-9725-6469031ED0E6}" srcOrd="0" destOrd="0" presId="urn:microsoft.com/office/officeart/2005/8/layout/radial3"/>
    <dgm:cxn modelId="{5D3D37B3-BD25-9D43-91F9-3B0F3D001C11}" type="presOf" srcId="{835F0AAA-9BFB-AB43-9966-EAB3AFCA698E}" destId="{8CDA6D02-33B7-1E41-ABC0-C32FBDB5C41C}" srcOrd="0" destOrd="0" presId="urn:microsoft.com/office/officeart/2005/8/layout/radial3"/>
    <dgm:cxn modelId="{9457B8BA-9806-224D-B7F5-5BE27F31725D}" srcId="{17EAE3CE-D35D-6544-A5B6-38334666697C}" destId="{8E8A7B7C-2652-D947-B7A6-03065CEE60FF}" srcOrd="0" destOrd="0" parTransId="{F09D502B-6D74-2C40-90B8-DC8E2268566B}" sibTransId="{8B6521DB-316A-EA49-B582-F516938B9CA6}"/>
    <dgm:cxn modelId="{6FEC24C3-622C-244A-896E-8DAA175FE3FC}" type="presOf" srcId="{2692CA59-5588-FB4B-9C28-BA3154BC9CCD}" destId="{D86F037B-5DE1-7E4C-A8A0-A8D9BF1F0D6E}" srcOrd="0" destOrd="0" presId="urn:microsoft.com/office/officeart/2005/8/layout/radial3"/>
    <dgm:cxn modelId="{CD11F5C7-8268-5442-B857-757CC912B671}" type="presOf" srcId="{17EAE3CE-D35D-6544-A5B6-38334666697C}" destId="{5FE75DFA-965A-3247-9C7F-7A95FFD6084D}" srcOrd="0" destOrd="0" presId="urn:microsoft.com/office/officeart/2005/8/layout/radial3"/>
    <dgm:cxn modelId="{32D80BCE-59AE-3A4B-AC5F-6AEFF323244A}" srcId="{8E8A7B7C-2652-D947-B7A6-03065CEE60FF}" destId="{2692CA59-5588-FB4B-9C28-BA3154BC9CCD}" srcOrd="1" destOrd="0" parTransId="{64B7273F-BC17-1142-BFD2-FE8A14CBB01A}" sibTransId="{938C68D3-8576-7E4E-BD2B-5BD289889DB2}"/>
    <dgm:cxn modelId="{40FFACE1-4CCA-194F-91B4-49C166D8B931}" srcId="{8E8A7B7C-2652-D947-B7A6-03065CEE60FF}" destId="{835F0AAA-9BFB-AB43-9966-EAB3AFCA698E}" srcOrd="5" destOrd="0" parTransId="{C2D24A5D-6221-F74E-8FB9-51BFD42B5135}" sibTransId="{D900CFE7-C93A-EC47-B63B-9886DE22AE89}"/>
    <dgm:cxn modelId="{5AF439BD-3EBC-C548-AC69-8A786648ECD5}" type="presParOf" srcId="{5FE75DFA-965A-3247-9C7F-7A95FFD6084D}" destId="{67697816-0958-294E-8875-9FD3164F6316}" srcOrd="0" destOrd="0" presId="urn:microsoft.com/office/officeart/2005/8/layout/radial3"/>
    <dgm:cxn modelId="{74927221-B999-4845-B6C1-6281E7F53A47}" type="presParOf" srcId="{67697816-0958-294E-8875-9FD3164F6316}" destId="{E87F4BD9-DCFD-A34B-9AFD-1706262BB2F8}" srcOrd="0" destOrd="0" presId="urn:microsoft.com/office/officeart/2005/8/layout/radial3"/>
    <dgm:cxn modelId="{FAE09624-098A-DE40-969C-4928CEBF985D}" type="presParOf" srcId="{67697816-0958-294E-8875-9FD3164F6316}" destId="{464C8536-500F-F941-AF8E-CF16A44F1A25}" srcOrd="1" destOrd="0" presId="urn:microsoft.com/office/officeart/2005/8/layout/radial3"/>
    <dgm:cxn modelId="{E6D947E8-2FC6-7E46-B0C8-E09AA8D6AB51}" type="presParOf" srcId="{67697816-0958-294E-8875-9FD3164F6316}" destId="{D86F037B-5DE1-7E4C-A8A0-A8D9BF1F0D6E}" srcOrd="2" destOrd="0" presId="urn:microsoft.com/office/officeart/2005/8/layout/radial3"/>
    <dgm:cxn modelId="{8718E793-8E89-3148-861D-3F08D2DC658B}" type="presParOf" srcId="{67697816-0958-294E-8875-9FD3164F6316}" destId="{538DBDBE-8880-9A4F-803E-8D1D43492725}" srcOrd="3" destOrd="0" presId="urn:microsoft.com/office/officeart/2005/8/layout/radial3"/>
    <dgm:cxn modelId="{5339AAB0-1EE7-FC47-ACB1-4BE79DBF4D8C}" type="presParOf" srcId="{67697816-0958-294E-8875-9FD3164F6316}" destId="{47469F86-128B-7449-9725-6469031ED0E6}" srcOrd="4" destOrd="0" presId="urn:microsoft.com/office/officeart/2005/8/layout/radial3"/>
    <dgm:cxn modelId="{7DC95F6C-6030-BC45-8726-E6F692BC1823}" type="presParOf" srcId="{67697816-0958-294E-8875-9FD3164F6316}" destId="{C6698833-B6F8-8C48-A33C-935DB1152831}" srcOrd="5" destOrd="0" presId="urn:microsoft.com/office/officeart/2005/8/layout/radial3"/>
    <dgm:cxn modelId="{EF32DA31-AC53-3F4C-9189-6FBB7564F029}" type="presParOf" srcId="{67697816-0958-294E-8875-9FD3164F6316}" destId="{8CDA6D02-33B7-1E41-ABC0-C32FBDB5C41C}" srcOrd="6" destOrd="0" presId="urn:microsoft.com/office/officeart/2005/8/layout/radial3"/>
    <dgm:cxn modelId="{FF45C17E-9236-284E-9363-E2773AB09F31}" type="presParOf" srcId="{67697816-0958-294E-8875-9FD3164F6316}" destId="{28094A00-D5C2-B04C-852E-E330767DB4D5}" srcOrd="7" destOrd="0" presId="urn:microsoft.com/office/officeart/2005/8/layout/radial3"/>
    <dgm:cxn modelId="{50A3F431-5DA0-9C4A-A798-9DFE720B6C23}" type="presParOf" srcId="{67697816-0958-294E-8875-9FD3164F6316}" destId="{337B6D5F-C678-6C4B-9AB5-C1EC9FF4327B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B01E6F-FF44-3C48-B5B1-8F75B9D416E5}" type="doc">
      <dgm:prSet loTypeId="urn:microsoft.com/office/officeart/2005/8/layout/process3" loCatId="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AAB49FD2-425F-1A4E-9B89-0DB4016906E3}">
      <dgm:prSet phldrT="[文字]" custT="1"/>
      <dgm:spPr>
        <a:solidFill>
          <a:srgbClr val="A5A5A5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26670" tIns="26670" rIns="26670" bIns="26670" numCol="1" spcCol="1270" anchor="ctr" anchorCtr="0"/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專案章程</a:t>
          </a:r>
        </a:p>
      </dgm:t>
    </dgm:pt>
    <dgm:pt modelId="{D3B36265-AE47-CF4B-A579-61AD61DA3C52}" type="parTrans" cxnId="{50B96BD5-148B-4345-B541-8477DA05D8EC}">
      <dgm:prSet/>
      <dgm:spPr/>
      <dgm:t>
        <a:bodyPr/>
        <a:lstStyle/>
        <a:p>
          <a:endParaRPr lang="zh-TW" altLang="en-US"/>
        </a:p>
      </dgm:t>
    </dgm:pt>
    <dgm:pt modelId="{ADB5C443-15AF-6340-82E9-E93B30625E28}" type="sibTrans" cxnId="{50B96BD5-148B-4345-B541-8477DA05D8EC}">
      <dgm:prSet/>
      <dgm:spPr/>
      <dgm:t>
        <a:bodyPr/>
        <a:lstStyle/>
        <a:p>
          <a:endParaRPr lang="zh-TW" altLang="en-US"/>
        </a:p>
      </dgm:t>
    </dgm:pt>
    <dgm:pt modelId="{8E6CF3EC-C550-3241-8D07-C4091BE3BECA}">
      <dgm:prSet phldrT="[文字]" custT="1"/>
      <dgm:spPr/>
      <dgm:t>
        <a:bodyPr/>
        <a:lstStyle/>
        <a:p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專案名稱：</a:t>
          </a:r>
          <a:r>
            <a:rPr 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成為更好的自己</a:t>
          </a:r>
          <a:r>
            <a:rPr 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-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心智障礙者就業適應心理劇坊</a:t>
          </a:r>
        </a:p>
      </dgm:t>
    </dgm:pt>
    <dgm:pt modelId="{BEAED1DB-5650-5147-9853-971463D2BE59}" type="parTrans" cxnId="{0FD34731-9052-624B-BD11-8C6D19508872}">
      <dgm:prSet/>
      <dgm:spPr/>
      <dgm:t>
        <a:bodyPr/>
        <a:lstStyle/>
        <a:p>
          <a:endParaRPr lang="zh-TW" altLang="en-US"/>
        </a:p>
      </dgm:t>
    </dgm:pt>
    <dgm:pt modelId="{F1126404-0B87-9446-AA5F-18B3C30658E7}" type="sibTrans" cxnId="{0FD34731-9052-624B-BD11-8C6D19508872}">
      <dgm:prSet/>
      <dgm:spPr/>
      <dgm:t>
        <a:bodyPr/>
        <a:lstStyle/>
        <a:p>
          <a:endParaRPr lang="zh-TW" altLang="en-US"/>
        </a:p>
      </dgm:t>
    </dgm:pt>
    <dgm:pt modelId="{A04B7786-4406-834D-99FB-DBD220CFF18E}">
      <dgm:prSet phldrT="[文字]" custT="1"/>
      <dgm:spPr>
        <a:solidFill>
          <a:srgbClr val="5B9BD5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26670" tIns="26670" rIns="26670" bIns="26670" numCol="1" spcCol="1270" anchor="ctr" anchorCtr="0"/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專案經理人</a:t>
          </a:r>
        </a:p>
      </dgm:t>
    </dgm:pt>
    <dgm:pt modelId="{84530778-E6FC-C541-BA82-5887C5ED8CB7}" type="parTrans" cxnId="{06C3DA84-071A-0C4B-B340-4129CD280F5D}">
      <dgm:prSet/>
      <dgm:spPr/>
      <dgm:t>
        <a:bodyPr/>
        <a:lstStyle/>
        <a:p>
          <a:endParaRPr lang="zh-TW" altLang="en-US"/>
        </a:p>
      </dgm:t>
    </dgm:pt>
    <dgm:pt modelId="{84220B35-27CC-8147-83CD-BB7D164DBC6B}" type="sibTrans" cxnId="{06C3DA84-071A-0C4B-B340-4129CD280F5D}">
      <dgm:prSet custT="1"/>
      <dgm:spPr>
        <a:gradFill rotWithShape="0">
          <a:gsLst>
            <a:gs pos="0">
              <a:srgbClr val="ED7D3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 spcFirstLastPara="0" vert="horz" wrap="square" lIns="0" tIns="0" rIns="0" bIns="0" numCol="1" spcCol="1270" anchor="ctr" anchorCtr="0"/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500" kern="1200">
            <a:solidFill>
              <a:prstClr val="white"/>
            </a:solidFill>
            <a:latin typeface="Calibri" panose="020F0502020204030204"/>
            <a:ea typeface="新細明體" panose="02020500000000000000" pitchFamily="18" charset="-120"/>
            <a:cs typeface="+mn-cs"/>
          </a:endParaRPr>
        </a:p>
      </dgm:t>
    </dgm:pt>
    <dgm:pt modelId="{E41EDFBE-83A3-7A41-BA0C-A2BF98D0D435}">
      <dgm:prSet phldrT="[文字]" custT="1"/>
      <dgm:spPr/>
      <dgm:t>
        <a:bodyPr/>
        <a:lstStyle/>
        <a:p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葉美君組長</a:t>
          </a:r>
        </a:p>
      </dgm:t>
    </dgm:pt>
    <dgm:pt modelId="{CBB64E91-F839-F343-BE36-65D97E09172A}" type="parTrans" cxnId="{49A0B738-1B41-FB4B-8535-ECF8A8F44F31}">
      <dgm:prSet/>
      <dgm:spPr/>
      <dgm:t>
        <a:bodyPr/>
        <a:lstStyle/>
        <a:p>
          <a:endParaRPr lang="zh-TW" altLang="en-US"/>
        </a:p>
      </dgm:t>
    </dgm:pt>
    <dgm:pt modelId="{AA1BB585-ECD1-C44D-B6E5-82BB7CA8342E}" type="sibTrans" cxnId="{49A0B738-1B41-FB4B-8535-ECF8A8F44F31}">
      <dgm:prSet/>
      <dgm:spPr/>
      <dgm:t>
        <a:bodyPr/>
        <a:lstStyle/>
        <a:p>
          <a:endParaRPr lang="zh-TW" altLang="en-US"/>
        </a:p>
      </dgm:t>
    </dgm:pt>
    <dgm:pt modelId="{C8F35242-F0A1-E741-998D-01EC7F3C6B71}">
      <dgm:prSet phldrT="[文字]" custT="1"/>
      <dgm:spPr>
        <a:solidFill>
          <a:srgbClr val="70AD47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 spcFirstLastPara="0" vert="horz" wrap="square" lIns="26670" tIns="26670" rIns="26670" bIns="26670" numCol="1" spcCol="1270" anchor="ctr" anchorCtr="0"/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利害關係人</a:t>
          </a:r>
        </a:p>
      </dgm:t>
    </dgm:pt>
    <dgm:pt modelId="{A4706EE5-DDE2-DC4A-A4D8-B46B75A6467E}" type="parTrans" cxnId="{468A5BFF-9C7C-944F-8ED9-129461ACA405}">
      <dgm:prSet/>
      <dgm:spPr/>
      <dgm:t>
        <a:bodyPr/>
        <a:lstStyle/>
        <a:p>
          <a:endParaRPr lang="zh-TW" altLang="en-US"/>
        </a:p>
      </dgm:t>
    </dgm:pt>
    <dgm:pt modelId="{69110CDB-04BB-2643-B4D2-314E5CC53B58}" type="sibTrans" cxnId="{468A5BFF-9C7C-944F-8ED9-129461ACA405}">
      <dgm:prSet/>
      <dgm:spPr/>
      <dgm:t>
        <a:bodyPr/>
        <a:lstStyle/>
        <a:p>
          <a:endParaRPr lang="zh-TW" altLang="en-US"/>
        </a:p>
      </dgm:t>
    </dgm:pt>
    <dgm:pt modelId="{4A07A1FC-75C2-3D4D-B934-EF35BA792838}">
      <dgm:prSet phldrT="[文字]" custT="1"/>
      <dgm:spPr/>
      <dgm:t>
        <a:bodyPr/>
        <a:lstStyle/>
        <a:p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工作人員</a:t>
          </a:r>
        </a:p>
      </dgm:t>
    </dgm:pt>
    <dgm:pt modelId="{37F15757-C7A0-824B-BC6E-8B39BC9713C4}" type="parTrans" cxnId="{6B8779CF-3B52-9E44-9770-43DEE31C851D}">
      <dgm:prSet/>
      <dgm:spPr/>
      <dgm:t>
        <a:bodyPr/>
        <a:lstStyle/>
        <a:p>
          <a:endParaRPr lang="zh-TW" altLang="en-US"/>
        </a:p>
      </dgm:t>
    </dgm:pt>
    <dgm:pt modelId="{1AAF30F2-5C80-DA45-A1F3-8441E26C604F}" type="sibTrans" cxnId="{6B8779CF-3B52-9E44-9770-43DEE31C851D}">
      <dgm:prSet/>
      <dgm:spPr/>
      <dgm:t>
        <a:bodyPr/>
        <a:lstStyle/>
        <a:p>
          <a:endParaRPr lang="zh-TW" altLang="en-US"/>
        </a:p>
      </dgm:t>
    </dgm:pt>
    <dgm:pt modelId="{693EE444-412E-5843-89F3-2374A9C1E577}">
      <dgm:prSet phldrT="[文字]" custT="1"/>
      <dgm:spPr/>
      <dgm:t>
        <a:bodyPr/>
        <a:lstStyle/>
        <a:p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專案</a:t>
          </a:r>
          <a:r>
            <a:rPr lang="zh-TW" altLang="en-US" sz="2000" b="1" kern="1200" spc="30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背景：</a:t>
          </a:r>
          <a:r>
            <a:rPr lang="zh-TW" altLang="en-US" sz="1400" b="0" kern="1200" spc="30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心智障礙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者</a:t>
          </a:r>
          <a:r>
            <a:rPr lang="en-US" alt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-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人際互動</a:t>
          </a:r>
          <a:r>
            <a:rPr lang="en-US" alt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-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促進就業</a:t>
          </a:r>
        </a:p>
      </dgm:t>
    </dgm:pt>
    <dgm:pt modelId="{820AC618-1F37-DA41-8526-18AA579722BA}" type="parTrans" cxnId="{BE8235E3-4BE7-FB48-9279-CF17B84BB325}">
      <dgm:prSet/>
      <dgm:spPr/>
      <dgm:t>
        <a:bodyPr/>
        <a:lstStyle/>
        <a:p>
          <a:endParaRPr lang="zh-TW" altLang="en-US"/>
        </a:p>
      </dgm:t>
    </dgm:pt>
    <dgm:pt modelId="{406CEE1F-961D-A147-84C8-089B8057854B}" type="sibTrans" cxnId="{BE8235E3-4BE7-FB48-9279-CF17B84BB325}">
      <dgm:prSet/>
      <dgm:spPr/>
      <dgm:t>
        <a:bodyPr/>
        <a:lstStyle/>
        <a:p>
          <a:endParaRPr lang="zh-TW" altLang="en-US"/>
        </a:p>
      </dgm:t>
    </dgm:pt>
    <dgm:pt modelId="{13CDFA4D-FE33-B048-99E2-9CAF189C9CBE}">
      <dgm:prSet phldrT="[文字]" custT="1"/>
      <dgm:spPr/>
      <dgm:t>
        <a:bodyPr/>
        <a:lstStyle/>
        <a:p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專案目標：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透過角色演練增進自我察覺，發展新的職場人際互動與應對技巧，穩定就業表現</a:t>
          </a:r>
        </a:p>
      </dgm:t>
    </dgm:pt>
    <dgm:pt modelId="{4FD60DCB-F407-6D49-97CE-5DFA993BEFE7}" type="parTrans" cxnId="{463649EC-369C-3E40-B872-535F63740FA1}">
      <dgm:prSet/>
      <dgm:spPr/>
      <dgm:t>
        <a:bodyPr/>
        <a:lstStyle/>
        <a:p>
          <a:endParaRPr lang="zh-TW" altLang="en-US"/>
        </a:p>
      </dgm:t>
    </dgm:pt>
    <dgm:pt modelId="{5E85276C-D3FB-054B-BA12-762D9F2D26E5}" type="sibTrans" cxnId="{463649EC-369C-3E40-B872-535F63740FA1}">
      <dgm:prSet/>
      <dgm:spPr/>
      <dgm:t>
        <a:bodyPr/>
        <a:lstStyle/>
        <a:p>
          <a:endParaRPr lang="zh-TW" altLang="en-US"/>
        </a:p>
      </dgm:t>
    </dgm:pt>
    <dgm:pt modelId="{EFF778E8-116E-A640-9B54-B9CF3FBCF877}">
      <dgm:prSet phldrT="[文字]" custT="1"/>
      <dgm:spPr/>
      <dgm:t>
        <a:bodyPr/>
        <a:lstStyle/>
        <a:p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執行過程與方式：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辦理兩場團體</a:t>
          </a:r>
          <a:r>
            <a:rPr lang="en-US" alt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新竹</a:t>
          </a:r>
          <a:r>
            <a:rPr lang="en-US" alt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/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桃園</a:t>
          </a:r>
          <a:r>
            <a:rPr lang="en-US" alt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，由心理師帶領</a:t>
          </a:r>
          <a:r>
            <a:rPr lang="en-US" alt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8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位學員</a:t>
          </a:r>
          <a:r>
            <a:rPr lang="en-US" alt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6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次課程</a:t>
          </a:r>
        </a:p>
      </dgm:t>
    </dgm:pt>
    <dgm:pt modelId="{AEF5282F-083B-2241-820D-38F0F876BC18}" type="parTrans" cxnId="{EEDAF2ED-08B5-FA42-83DE-F5AF0BA97B0E}">
      <dgm:prSet/>
      <dgm:spPr/>
      <dgm:t>
        <a:bodyPr/>
        <a:lstStyle/>
        <a:p>
          <a:endParaRPr lang="zh-TW" altLang="en-US"/>
        </a:p>
      </dgm:t>
    </dgm:pt>
    <dgm:pt modelId="{C09D243F-012C-E547-82F7-622DDFD70F1D}" type="sibTrans" cxnId="{EEDAF2ED-08B5-FA42-83DE-F5AF0BA97B0E}">
      <dgm:prSet/>
      <dgm:spPr/>
      <dgm:t>
        <a:bodyPr/>
        <a:lstStyle/>
        <a:p>
          <a:endParaRPr lang="zh-TW" altLang="en-US"/>
        </a:p>
      </dgm:t>
    </dgm:pt>
    <dgm:pt modelId="{F7691D44-E390-5F4B-9792-17445A5156C6}">
      <dgm:prSet phldrT="[文字]" custT="1"/>
      <dgm:spPr/>
      <dgm:t>
        <a:bodyPr/>
        <a:lstStyle/>
        <a:p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預期效益：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出席率</a:t>
          </a:r>
          <a:r>
            <a:rPr lang="en-US" alt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80%/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滿意度</a:t>
          </a:r>
          <a:r>
            <a:rPr lang="en-US" alt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80%/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就業穩定率</a:t>
          </a:r>
          <a:r>
            <a:rPr lang="en-US" alt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70%/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行為觀察記錄改善</a:t>
          </a:r>
        </a:p>
      </dgm:t>
    </dgm:pt>
    <dgm:pt modelId="{058C69D9-4F57-1F47-B901-5FC8416F99AA}" type="parTrans" cxnId="{6F4EB79F-E643-7C4B-A38A-B382A456EFA4}">
      <dgm:prSet/>
      <dgm:spPr/>
      <dgm:t>
        <a:bodyPr/>
        <a:lstStyle/>
        <a:p>
          <a:endParaRPr lang="zh-TW" altLang="en-US"/>
        </a:p>
      </dgm:t>
    </dgm:pt>
    <dgm:pt modelId="{0FEB459C-A80B-6D40-BF16-B967AB433BC9}" type="sibTrans" cxnId="{6F4EB79F-E643-7C4B-A38A-B382A456EFA4}">
      <dgm:prSet/>
      <dgm:spPr/>
      <dgm:t>
        <a:bodyPr/>
        <a:lstStyle/>
        <a:p>
          <a:endParaRPr lang="zh-TW" altLang="en-US"/>
        </a:p>
      </dgm:t>
    </dgm:pt>
    <dgm:pt modelId="{6AEB8AD9-2DC9-4E4A-B22B-F874E8FFB8B2}">
      <dgm:prSet phldrT="[文字]" custT="1"/>
      <dgm:spPr/>
      <dgm:t>
        <a:bodyPr/>
        <a:lstStyle/>
        <a:p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經費來源：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公益彩券回饋金</a:t>
          </a:r>
        </a:p>
      </dgm:t>
    </dgm:pt>
    <dgm:pt modelId="{557BA9D8-9AA6-2B4B-93A8-2F949B41276F}" type="parTrans" cxnId="{14D1A57F-C2B4-0B4E-9DF6-A924961376D7}">
      <dgm:prSet/>
      <dgm:spPr/>
      <dgm:t>
        <a:bodyPr/>
        <a:lstStyle/>
        <a:p>
          <a:endParaRPr lang="zh-TW" altLang="en-US"/>
        </a:p>
      </dgm:t>
    </dgm:pt>
    <dgm:pt modelId="{BE412217-B147-9F46-9C1F-E1C0F5A787E7}" type="sibTrans" cxnId="{14D1A57F-C2B4-0B4E-9DF6-A924961376D7}">
      <dgm:prSet/>
      <dgm:spPr/>
      <dgm:t>
        <a:bodyPr/>
        <a:lstStyle/>
        <a:p>
          <a:endParaRPr lang="zh-TW" altLang="en-US"/>
        </a:p>
      </dgm:t>
    </dgm:pt>
    <dgm:pt modelId="{2065982F-4C0A-264B-9B02-04D03203DD96}">
      <dgm:prSet phldrT="[文字]" custT="1"/>
      <dgm:spPr/>
      <dgm:t>
        <a:bodyPr/>
        <a:lstStyle/>
        <a:p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參與學員</a:t>
          </a:r>
        </a:p>
      </dgm:t>
    </dgm:pt>
    <dgm:pt modelId="{5680CFC5-E8A5-8B47-BB34-766D1CB249DF}" type="parTrans" cxnId="{DB6497DF-9F56-D049-B036-35B7E5BDDCAE}">
      <dgm:prSet/>
      <dgm:spPr/>
      <dgm:t>
        <a:bodyPr/>
        <a:lstStyle/>
        <a:p>
          <a:endParaRPr lang="zh-TW" altLang="en-US"/>
        </a:p>
      </dgm:t>
    </dgm:pt>
    <dgm:pt modelId="{66278964-6E40-944A-9D4B-6012D54A84B4}" type="sibTrans" cxnId="{DB6497DF-9F56-D049-B036-35B7E5BDDCAE}">
      <dgm:prSet/>
      <dgm:spPr/>
      <dgm:t>
        <a:bodyPr/>
        <a:lstStyle/>
        <a:p>
          <a:endParaRPr lang="zh-TW" altLang="en-US"/>
        </a:p>
      </dgm:t>
    </dgm:pt>
    <dgm:pt modelId="{9BC31FCF-1871-634A-AA93-84A66AC39A1F}">
      <dgm:prSet phldrT="[文字]" custT="1"/>
      <dgm:spPr/>
      <dgm:t>
        <a:bodyPr/>
        <a:lstStyle/>
        <a:p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心理師</a:t>
          </a:r>
        </a:p>
      </dgm:t>
    </dgm:pt>
    <dgm:pt modelId="{8EA36E1E-C2FC-0D4F-9C59-B1C0AE0BEADE}" type="parTrans" cxnId="{4DB118CF-39FC-EC4A-90B5-7D6D58C63CD4}">
      <dgm:prSet/>
      <dgm:spPr/>
      <dgm:t>
        <a:bodyPr/>
        <a:lstStyle/>
        <a:p>
          <a:endParaRPr lang="zh-TW" altLang="en-US"/>
        </a:p>
      </dgm:t>
    </dgm:pt>
    <dgm:pt modelId="{84CF0E91-54A5-2945-B5A1-B0FDF0EFC80F}" type="sibTrans" cxnId="{4DB118CF-39FC-EC4A-90B5-7D6D58C63CD4}">
      <dgm:prSet/>
      <dgm:spPr/>
      <dgm:t>
        <a:bodyPr/>
        <a:lstStyle/>
        <a:p>
          <a:endParaRPr lang="zh-TW" altLang="en-US"/>
        </a:p>
      </dgm:t>
    </dgm:pt>
    <dgm:pt modelId="{51820C4A-8ADB-7C45-8BA6-8CDBA929B85A}">
      <dgm:prSet phldrT="[文字]" custT="1"/>
      <dgm:spPr/>
      <dgm:t>
        <a:bodyPr/>
        <a:lstStyle/>
        <a:p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出納</a:t>
          </a:r>
        </a:p>
      </dgm:t>
    </dgm:pt>
    <dgm:pt modelId="{069B9F84-51E0-1449-AA8E-755D35718CEE}" type="parTrans" cxnId="{A5FB6E67-3910-2443-BBCA-5C072F6B13DA}">
      <dgm:prSet/>
      <dgm:spPr/>
      <dgm:t>
        <a:bodyPr/>
        <a:lstStyle/>
        <a:p>
          <a:endParaRPr lang="zh-TW" altLang="en-US"/>
        </a:p>
      </dgm:t>
    </dgm:pt>
    <dgm:pt modelId="{DEEBCB48-5943-284C-84A5-C7F03D6BF8F0}" type="sibTrans" cxnId="{A5FB6E67-3910-2443-BBCA-5C072F6B13DA}">
      <dgm:prSet/>
      <dgm:spPr/>
      <dgm:t>
        <a:bodyPr/>
        <a:lstStyle/>
        <a:p>
          <a:endParaRPr lang="zh-TW" altLang="en-US"/>
        </a:p>
      </dgm:t>
    </dgm:pt>
    <dgm:pt modelId="{8B62DE62-D282-0B4A-B53D-74251D788BCC}">
      <dgm:prSet phldrT="[文字]" custT="1"/>
      <dgm:spPr/>
      <dgm:t>
        <a:bodyPr/>
        <a:lstStyle/>
        <a:p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會計</a:t>
          </a:r>
        </a:p>
      </dgm:t>
    </dgm:pt>
    <dgm:pt modelId="{A3599574-FD28-3A48-A180-AA94AD56DA60}" type="parTrans" cxnId="{9DAD8343-326B-234C-A43A-E9DB6B7AC231}">
      <dgm:prSet/>
      <dgm:spPr/>
      <dgm:t>
        <a:bodyPr/>
        <a:lstStyle/>
        <a:p>
          <a:endParaRPr lang="zh-TW" altLang="en-US"/>
        </a:p>
      </dgm:t>
    </dgm:pt>
    <dgm:pt modelId="{CF0226DC-6723-B847-B233-B739D11CF5C4}" type="sibTrans" cxnId="{9DAD8343-326B-234C-A43A-E9DB6B7AC231}">
      <dgm:prSet/>
      <dgm:spPr/>
      <dgm:t>
        <a:bodyPr/>
        <a:lstStyle/>
        <a:p>
          <a:endParaRPr lang="zh-TW" altLang="en-US"/>
        </a:p>
      </dgm:t>
    </dgm:pt>
    <dgm:pt modelId="{5CBCDB10-4328-8B49-A904-04252A486CD4}" type="pres">
      <dgm:prSet presAssocID="{F5B01E6F-FF44-3C48-B5B1-8F75B9D416E5}" presName="linearFlow" presStyleCnt="0">
        <dgm:presLayoutVars>
          <dgm:dir/>
          <dgm:animLvl val="lvl"/>
          <dgm:resizeHandles val="exact"/>
        </dgm:presLayoutVars>
      </dgm:prSet>
      <dgm:spPr/>
    </dgm:pt>
    <dgm:pt modelId="{2A84C427-53B0-6143-A08C-370B9E14DA37}" type="pres">
      <dgm:prSet presAssocID="{AAB49FD2-425F-1A4E-9B89-0DB4016906E3}" presName="composite" presStyleCnt="0"/>
      <dgm:spPr/>
    </dgm:pt>
    <dgm:pt modelId="{93D99676-F3C1-0D46-A799-6C650731ABE2}" type="pres">
      <dgm:prSet presAssocID="{AAB49FD2-425F-1A4E-9B89-0DB4016906E3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6CD0483-E3DE-424B-9305-5D833B32FDBF}" type="pres">
      <dgm:prSet presAssocID="{AAB49FD2-425F-1A4E-9B89-0DB4016906E3}" presName="parSh" presStyleLbl="node1" presStyleIdx="0" presStyleCnt="3" custScaleX="188931" custLinFactNeighborX="-94053" custLinFactNeighborY="-16667"/>
      <dgm:spPr>
        <a:xfrm>
          <a:off x="5230" y="1182069"/>
          <a:ext cx="2378024" cy="993600"/>
        </a:xfrm>
        <a:prstGeom prst="roundRect">
          <a:avLst>
            <a:gd name="adj" fmla="val 10000"/>
          </a:avLst>
        </a:prstGeom>
      </dgm:spPr>
    </dgm:pt>
    <dgm:pt modelId="{61B9B745-5FB2-9D46-BCC1-3BF085A0190D}" type="pres">
      <dgm:prSet presAssocID="{AAB49FD2-425F-1A4E-9B89-0DB4016906E3}" presName="desTx" presStyleLbl="fgAcc1" presStyleIdx="0" presStyleCnt="3" custScaleX="477059">
        <dgm:presLayoutVars>
          <dgm:bulletEnabled val="1"/>
        </dgm:presLayoutVars>
      </dgm:prSet>
      <dgm:spPr/>
    </dgm:pt>
    <dgm:pt modelId="{D7347B00-46D2-F54D-BE25-7B48F0283BA1}" type="pres">
      <dgm:prSet presAssocID="{ADB5C443-15AF-6340-82E9-E93B30625E28}" presName="sibTrans" presStyleLbl="sibTrans2D1" presStyleIdx="0" presStyleCnt="2" custAng="0" custScaleX="162858" custScaleY="107879" custLinFactNeighborX="-1398" custLinFactNeighborY="6595"/>
      <dgm:spPr/>
    </dgm:pt>
    <dgm:pt modelId="{8C76F5A6-9B1E-594A-B2CE-258E44EC185C}" type="pres">
      <dgm:prSet presAssocID="{ADB5C443-15AF-6340-82E9-E93B30625E28}" presName="connTx" presStyleLbl="sibTrans2D1" presStyleIdx="0" presStyleCnt="2"/>
      <dgm:spPr/>
    </dgm:pt>
    <dgm:pt modelId="{FF851C39-C738-D146-A838-817BB211015A}" type="pres">
      <dgm:prSet presAssocID="{A04B7786-4406-834D-99FB-DBD220CFF18E}" presName="composite" presStyleCnt="0"/>
      <dgm:spPr/>
    </dgm:pt>
    <dgm:pt modelId="{C6FCA66B-B3D5-054E-9650-677C233C2FED}" type="pres">
      <dgm:prSet presAssocID="{A04B7786-4406-834D-99FB-DBD220CFF18E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50D24F9-7AFD-1F4F-A25D-626E9BC883CF}" type="pres">
      <dgm:prSet presAssocID="{A04B7786-4406-834D-99FB-DBD220CFF18E}" presName="parSh" presStyleLbl="node1" presStyleIdx="1" presStyleCnt="3" custScaleX="157248" custLinFactNeighborX="-16942" custLinFactNeighborY="-24183"/>
      <dgm:spPr>
        <a:xfrm>
          <a:off x="3825254" y="1182069"/>
          <a:ext cx="2378024" cy="993600"/>
        </a:xfrm>
        <a:prstGeom prst="roundRect">
          <a:avLst>
            <a:gd name="adj" fmla="val 10000"/>
          </a:avLst>
        </a:prstGeom>
      </dgm:spPr>
    </dgm:pt>
    <dgm:pt modelId="{0D20A798-012C-C444-A8C9-06A65F0830E6}" type="pres">
      <dgm:prSet presAssocID="{A04B7786-4406-834D-99FB-DBD220CFF18E}" presName="desTx" presStyleLbl="fgAcc1" presStyleIdx="1" presStyleCnt="3" custScaleX="96996">
        <dgm:presLayoutVars>
          <dgm:bulletEnabled val="1"/>
        </dgm:presLayoutVars>
      </dgm:prSet>
      <dgm:spPr/>
    </dgm:pt>
    <dgm:pt modelId="{7B93141B-2822-FD44-9734-F9F3D29D491C}" type="pres">
      <dgm:prSet presAssocID="{84220B35-27CC-8147-83CD-BB7D164DBC6B}" presName="sibTrans" presStyleLbl="sibTrans2D1" presStyleIdx="1" presStyleCnt="2"/>
      <dgm:spPr>
        <a:xfrm>
          <a:off x="6563779" y="612439"/>
          <a:ext cx="764259" cy="592059"/>
        </a:xfrm>
        <a:prstGeom prst="rightArrow">
          <a:avLst>
            <a:gd name="adj1" fmla="val 60000"/>
            <a:gd name="adj2" fmla="val 50000"/>
          </a:avLst>
        </a:prstGeom>
      </dgm:spPr>
    </dgm:pt>
    <dgm:pt modelId="{7E137C10-9AAB-AA47-A3B7-549D353347E5}" type="pres">
      <dgm:prSet presAssocID="{84220B35-27CC-8147-83CD-BB7D164DBC6B}" presName="connTx" presStyleLbl="sibTrans2D1" presStyleIdx="1" presStyleCnt="2"/>
      <dgm:spPr/>
    </dgm:pt>
    <dgm:pt modelId="{D037468C-E867-A04C-AC4E-031E259AF505}" type="pres">
      <dgm:prSet presAssocID="{C8F35242-F0A1-E741-998D-01EC7F3C6B71}" presName="composite" presStyleCnt="0"/>
      <dgm:spPr/>
    </dgm:pt>
    <dgm:pt modelId="{C482CE00-5C35-5242-85E5-9B43FA760435}" type="pres">
      <dgm:prSet presAssocID="{C8F35242-F0A1-E741-998D-01EC7F3C6B71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C289054E-CCB2-4B44-B102-FB5B981A75CE}" type="pres">
      <dgm:prSet presAssocID="{C8F35242-F0A1-E741-998D-01EC7F3C6B71}" presName="parSh" presStyleLbl="node1" presStyleIdx="2" presStyleCnt="3" custScaleX="183196"/>
      <dgm:spPr>
        <a:xfrm>
          <a:off x="7645279" y="1182069"/>
          <a:ext cx="2378024" cy="993600"/>
        </a:xfrm>
        <a:prstGeom prst="roundRect">
          <a:avLst>
            <a:gd name="adj" fmla="val 10000"/>
          </a:avLst>
        </a:prstGeom>
      </dgm:spPr>
    </dgm:pt>
    <dgm:pt modelId="{7E34DD1E-9AEB-FA48-892F-03530A487052}" type="pres">
      <dgm:prSet presAssocID="{C8F35242-F0A1-E741-998D-01EC7F3C6B71}" presName="desTx" presStyleLbl="fgAcc1" presStyleIdx="2" presStyleCnt="3" custScaleX="152823">
        <dgm:presLayoutVars>
          <dgm:bulletEnabled val="1"/>
        </dgm:presLayoutVars>
      </dgm:prSet>
      <dgm:spPr/>
    </dgm:pt>
  </dgm:ptLst>
  <dgm:cxnLst>
    <dgm:cxn modelId="{B0F9B201-DB1F-EE49-8D66-B2640681A666}" type="presOf" srcId="{8E6CF3EC-C550-3241-8D07-C4091BE3BECA}" destId="{61B9B745-5FB2-9D46-BCC1-3BF085A0190D}" srcOrd="0" destOrd="0" presId="urn:microsoft.com/office/officeart/2005/8/layout/process3"/>
    <dgm:cxn modelId="{6BE8F907-5AF0-4943-AC75-709A1CA82370}" type="presOf" srcId="{C8F35242-F0A1-E741-998D-01EC7F3C6B71}" destId="{C289054E-CCB2-4B44-B102-FB5B981A75CE}" srcOrd="1" destOrd="0" presId="urn:microsoft.com/office/officeart/2005/8/layout/process3"/>
    <dgm:cxn modelId="{7705C723-E666-4041-9513-13D66AFCAF2C}" type="presOf" srcId="{E41EDFBE-83A3-7A41-BA0C-A2BF98D0D435}" destId="{0D20A798-012C-C444-A8C9-06A65F0830E6}" srcOrd="0" destOrd="0" presId="urn:microsoft.com/office/officeart/2005/8/layout/process3"/>
    <dgm:cxn modelId="{0FD34731-9052-624B-BD11-8C6D19508872}" srcId="{AAB49FD2-425F-1A4E-9B89-0DB4016906E3}" destId="{8E6CF3EC-C550-3241-8D07-C4091BE3BECA}" srcOrd="0" destOrd="0" parTransId="{BEAED1DB-5650-5147-9853-971463D2BE59}" sibTransId="{F1126404-0B87-9446-AA5F-18B3C30658E7}"/>
    <dgm:cxn modelId="{F87C9233-9D3C-2C45-A667-4443852E1947}" type="presOf" srcId="{2065982F-4C0A-264B-9B02-04D03203DD96}" destId="{7E34DD1E-9AEB-FA48-892F-03530A487052}" srcOrd="0" destOrd="1" presId="urn:microsoft.com/office/officeart/2005/8/layout/process3"/>
    <dgm:cxn modelId="{1A5DB535-2119-714F-B489-90549DDC51FE}" type="presOf" srcId="{F5B01E6F-FF44-3C48-B5B1-8F75B9D416E5}" destId="{5CBCDB10-4328-8B49-A904-04252A486CD4}" srcOrd="0" destOrd="0" presId="urn:microsoft.com/office/officeart/2005/8/layout/process3"/>
    <dgm:cxn modelId="{49A0B738-1B41-FB4B-8535-ECF8A8F44F31}" srcId="{A04B7786-4406-834D-99FB-DBD220CFF18E}" destId="{E41EDFBE-83A3-7A41-BA0C-A2BF98D0D435}" srcOrd="0" destOrd="0" parTransId="{CBB64E91-F839-F343-BE36-65D97E09172A}" sibTransId="{AA1BB585-ECD1-C44D-B6E5-82BB7CA8342E}"/>
    <dgm:cxn modelId="{AB56DA3C-5122-A141-B605-B5565869F165}" type="presOf" srcId="{9BC31FCF-1871-634A-AA93-84A66AC39A1F}" destId="{7E34DD1E-9AEB-FA48-892F-03530A487052}" srcOrd="0" destOrd="2" presId="urn:microsoft.com/office/officeart/2005/8/layout/process3"/>
    <dgm:cxn modelId="{9DAD8343-326B-234C-A43A-E9DB6B7AC231}" srcId="{C8F35242-F0A1-E741-998D-01EC7F3C6B71}" destId="{8B62DE62-D282-0B4A-B53D-74251D788BCC}" srcOrd="4" destOrd="0" parTransId="{A3599574-FD28-3A48-A180-AA94AD56DA60}" sibTransId="{CF0226DC-6723-B847-B233-B739D11CF5C4}"/>
    <dgm:cxn modelId="{8A141A4C-60DC-014C-A2CC-3620F0A0EE3E}" type="presOf" srcId="{A04B7786-4406-834D-99FB-DBD220CFF18E}" destId="{D50D24F9-7AFD-1F4F-A25D-626E9BC883CF}" srcOrd="1" destOrd="0" presId="urn:microsoft.com/office/officeart/2005/8/layout/process3"/>
    <dgm:cxn modelId="{7137B24C-4304-5349-9DC7-BBB734E8A9DA}" type="presOf" srcId="{F7691D44-E390-5F4B-9792-17445A5156C6}" destId="{61B9B745-5FB2-9D46-BCC1-3BF085A0190D}" srcOrd="0" destOrd="4" presId="urn:microsoft.com/office/officeart/2005/8/layout/process3"/>
    <dgm:cxn modelId="{A5FB6E67-3910-2443-BBCA-5C072F6B13DA}" srcId="{C8F35242-F0A1-E741-998D-01EC7F3C6B71}" destId="{51820C4A-8ADB-7C45-8BA6-8CDBA929B85A}" srcOrd="3" destOrd="0" parTransId="{069B9F84-51E0-1449-AA8E-755D35718CEE}" sibTransId="{DEEBCB48-5943-284C-84A5-C7F03D6BF8F0}"/>
    <dgm:cxn modelId="{4E98D56A-FAF9-6F48-BBD6-8E4CCBF3C2B1}" type="presOf" srcId="{C8F35242-F0A1-E741-998D-01EC7F3C6B71}" destId="{C482CE00-5C35-5242-85E5-9B43FA760435}" srcOrd="0" destOrd="0" presId="urn:microsoft.com/office/officeart/2005/8/layout/process3"/>
    <dgm:cxn modelId="{C023D16C-FA60-A446-B308-48B3C88755F6}" type="presOf" srcId="{AAB49FD2-425F-1A4E-9B89-0DB4016906E3}" destId="{46CD0483-E3DE-424B-9305-5D833B32FDBF}" srcOrd="1" destOrd="0" presId="urn:microsoft.com/office/officeart/2005/8/layout/process3"/>
    <dgm:cxn modelId="{80B7BD6D-1F59-2C40-B8B5-7EDE8116F5A7}" type="presOf" srcId="{A04B7786-4406-834D-99FB-DBD220CFF18E}" destId="{C6FCA66B-B3D5-054E-9650-677C233C2FED}" srcOrd="0" destOrd="0" presId="urn:microsoft.com/office/officeart/2005/8/layout/process3"/>
    <dgm:cxn modelId="{0AE4CC78-5395-0C43-9B78-A3749A103AE9}" type="presOf" srcId="{84220B35-27CC-8147-83CD-BB7D164DBC6B}" destId="{7E137C10-9AAB-AA47-A3B7-549D353347E5}" srcOrd="1" destOrd="0" presId="urn:microsoft.com/office/officeart/2005/8/layout/process3"/>
    <dgm:cxn modelId="{14D1A57F-C2B4-0B4E-9DF6-A924961376D7}" srcId="{AAB49FD2-425F-1A4E-9B89-0DB4016906E3}" destId="{6AEB8AD9-2DC9-4E4A-B22B-F874E8FFB8B2}" srcOrd="5" destOrd="0" parTransId="{557BA9D8-9AA6-2B4B-93A8-2F949B41276F}" sibTransId="{BE412217-B147-9F46-9C1F-E1C0F5A787E7}"/>
    <dgm:cxn modelId="{C302B083-E6D5-2E46-AB30-CD1A30252545}" type="presOf" srcId="{693EE444-412E-5843-89F3-2374A9C1E577}" destId="{61B9B745-5FB2-9D46-BCC1-3BF085A0190D}" srcOrd="0" destOrd="1" presId="urn:microsoft.com/office/officeart/2005/8/layout/process3"/>
    <dgm:cxn modelId="{F9B1B684-DF16-634E-A37F-9EE3185BB0C2}" type="presOf" srcId="{51820C4A-8ADB-7C45-8BA6-8CDBA929B85A}" destId="{7E34DD1E-9AEB-FA48-892F-03530A487052}" srcOrd="0" destOrd="3" presId="urn:microsoft.com/office/officeart/2005/8/layout/process3"/>
    <dgm:cxn modelId="{06C3DA84-071A-0C4B-B340-4129CD280F5D}" srcId="{F5B01E6F-FF44-3C48-B5B1-8F75B9D416E5}" destId="{A04B7786-4406-834D-99FB-DBD220CFF18E}" srcOrd="1" destOrd="0" parTransId="{84530778-E6FC-C541-BA82-5887C5ED8CB7}" sibTransId="{84220B35-27CC-8147-83CD-BB7D164DBC6B}"/>
    <dgm:cxn modelId="{7450EB8B-2778-5A4C-B481-F43D5AB8A5DD}" type="presOf" srcId="{84220B35-27CC-8147-83CD-BB7D164DBC6B}" destId="{7B93141B-2822-FD44-9734-F9F3D29D491C}" srcOrd="0" destOrd="0" presId="urn:microsoft.com/office/officeart/2005/8/layout/process3"/>
    <dgm:cxn modelId="{5CCE459F-1373-7D40-834B-E6E5911B16BD}" type="presOf" srcId="{4A07A1FC-75C2-3D4D-B934-EF35BA792838}" destId="{7E34DD1E-9AEB-FA48-892F-03530A487052}" srcOrd="0" destOrd="0" presId="urn:microsoft.com/office/officeart/2005/8/layout/process3"/>
    <dgm:cxn modelId="{6F4EB79F-E643-7C4B-A38A-B382A456EFA4}" srcId="{AAB49FD2-425F-1A4E-9B89-0DB4016906E3}" destId="{F7691D44-E390-5F4B-9792-17445A5156C6}" srcOrd="4" destOrd="0" parTransId="{058C69D9-4F57-1F47-B901-5FC8416F99AA}" sibTransId="{0FEB459C-A80B-6D40-BF16-B967AB433BC9}"/>
    <dgm:cxn modelId="{651900A3-34F5-2F47-A85D-61A53F7D0C0C}" type="presOf" srcId="{13CDFA4D-FE33-B048-99E2-9CAF189C9CBE}" destId="{61B9B745-5FB2-9D46-BCC1-3BF085A0190D}" srcOrd="0" destOrd="2" presId="urn:microsoft.com/office/officeart/2005/8/layout/process3"/>
    <dgm:cxn modelId="{C03948AA-A40B-C240-B33B-C091E199A1AC}" type="presOf" srcId="{6AEB8AD9-2DC9-4E4A-B22B-F874E8FFB8B2}" destId="{61B9B745-5FB2-9D46-BCC1-3BF085A0190D}" srcOrd="0" destOrd="5" presId="urn:microsoft.com/office/officeart/2005/8/layout/process3"/>
    <dgm:cxn modelId="{3098E4B6-0CCA-8546-8266-A845100B5041}" type="presOf" srcId="{EFF778E8-116E-A640-9B54-B9CF3FBCF877}" destId="{61B9B745-5FB2-9D46-BCC1-3BF085A0190D}" srcOrd="0" destOrd="3" presId="urn:microsoft.com/office/officeart/2005/8/layout/process3"/>
    <dgm:cxn modelId="{D86AC8B7-EBFB-3A41-916A-C9E72DC63136}" type="presOf" srcId="{8B62DE62-D282-0B4A-B53D-74251D788BCC}" destId="{7E34DD1E-9AEB-FA48-892F-03530A487052}" srcOrd="0" destOrd="4" presId="urn:microsoft.com/office/officeart/2005/8/layout/process3"/>
    <dgm:cxn modelId="{BEDC6CC1-6084-2E4E-A2BC-8BD71F6522F4}" type="presOf" srcId="{ADB5C443-15AF-6340-82E9-E93B30625E28}" destId="{8C76F5A6-9B1E-594A-B2CE-258E44EC185C}" srcOrd="1" destOrd="0" presId="urn:microsoft.com/office/officeart/2005/8/layout/process3"/>
    <dgm:cxn modelId="{4DB118CF-39FC-EC4A-90B5-7D6D58C63CD4}" srcId="{C8F35242-F0A1-E741-998D-01EC7F3C6B71}" destId="{9BC31FCF-1871-634A-AA93-84A66AC39A1F}" srcOrd="2" destOrd="0" parTransId="{8EA36E1E-C2FC-0D4F-9C59-B1C0AE0BEADE}" sibTransId="{84CF0E91-54A5-2945-B5A1-B0FDF0EFC80F}"/>
    <dgm:cxn modelId="{6B8779CF-3B52-9E44-9770-43DEE31C851D}" srcId="{C8F35242-F0A1-E741-998D-01EC7F3C6B71}" destId="{4A07A1FC-75C2-3D4D-B934-EF35BA792838}" srcOrd="0" destOrd="0" parTransId="{37F15757-C7A0-824B-BC6E-8B39BC9713C4}" sibTransId="{1AAF30F2-5C80-DA45-A1F3-8441E26C604F}"/>
    <dgm:cxn modelId="{50B96BD5-148B-4345-B541-8477DA05D8EC}" srcId="{F5B01E6F-FF44-3C48-B5B1-8F75B9D416E5}" destId="{AAB49FD2-425F-1A4E-9B89-0DB4016906E3}" srcOrd="0" destOrd="0" parTransId="{D3B36265-AE47-CF4B-A579-61AD61DA3C52}" sibTransId="{ADB5C443-15AF-6340-82E9-E93B30625E28}"/>
    <dgm:cxn modelId="{DB6497DF-9F56-D049-B036-35B7E5BDDCAE}" srcId="{C8F35242-F0A1-E741-998D-01EC7F3C6B71}" destId="{2065982F-4C0A-264B-9B02-04D03203DD96}" srcOrd="1" destOrd="0" parTransId="{5680CFC5-E8A5-8B47-BB34-766D1CB249DF}" sibTransId="{66278964-6E40-944A-9D4B-6012D54A84B4}"/>
    <dgm:cxn modelId="{BE8235E3-4BE7-FB48-9279-CF17B84BB325}" srcId="{AAB49FD2-425F-1A4E-9B89-0DB4016906E3}" destId="{693EE444-412E-5843-89F3-2374A9C1E577}" srcOrd="1" destOrd="0" parTransId="{820AC618-1F37-DA41-8526-18AA579722BA}" sibTransId="{406CEE1F-961D-A147-84C8-089B8057854B}"/>
    <dgm:cxn modelId="{463649EC-369C-3E40-B872-535F63740FA1}" srcId="{AAB49FD2-425F-1A4E-9B89-0DB4016906E3}" destId="{13CDFA4D-FE33-B048-99E2-9CAF189C9CBE}" srcOrd="2" destOrd="0" parTransId="{4FD60DCB-F407-6D49-97CE-5DFA993BEFE7}" sibTransId="{5E85276C-D3FB-054B-BA12-762D9F2D26E5}"/>
    <dgm:cxn modelId="{9057A1ED-C772-4048-A5EC-8052EE5A3A4C}" type="presOf" srcId="{ADB5C443-15AF-6340-82E9-E93B30625E28}" destId="{D7347B00-46D2-F54D-BE25-7B48F0283BA1}" srcOrd="0" destOrd="0" presId="urn:microsoft.com/office/officeart/2005/8/layout/process3"/>
    <dgm:cxn modelId="{EEDAF2ED-08B5-FA42-83DE-F5AF0BA97B0E}" srcId="{AAB49FD2-425F-1A4E-9B89-0DB4016906E3}" destId="{EFF778E8-116E-A640-9B54-B9CF3FBCF877}" srcOrd="3" destOrd="0" parTransId="{AEF5282F-083B-2241-820D-38F0F876BC18}" sibTransId="{C09D243F-012C-E547-82F7-622DDFD70F1D}"/>
    <dgm:cxn modelId="{05551EFC-4110-734C-968E-B85934D354AE}" type="presOf" srcId="{AAB49FD2-425F-1A4E-9B89-0DB4016906E3}" destId="{93D99676-F3C1-0D46-A799-6C650731ABE2}" srcOrd="0" destOrd="0" presId="urn:microsoft.com/office/officeart/2005/8/layout/process3"/>
    <dgm:cxn modelId="{468A5BFF-9C7C-944F-8ED9-129461ACA405}" srcId="{F5B01E6F-FF44-3C48-B5B1-8F75B9D416E5}" destId="{C8F35242-F0A1-E741-998D-01EC7F3C6B71}" srcOrd="2" destOrd="0" parTransId="{A4706EE5-DDE2-DC4A-A4D8-B46B75A6467E}" sibTransId="{69110CDB-04BB-2643-B4D2-314E5CC53B58}"/>
    <dgm:cxn modelId="{EB2B3D25-8E3D-4E4B-A314-A8FDA1A4EBD3}" type="presParOf" srcId="{5CBCDB10-4328-8B49-A904-04252A486CD4}" destId="{2A84C427-53B0-6143-A08C-370B9E14DA37}" srcOrd="0" destOrd="0" presId="urn:microsoft.com/office/officeart/2005/8/layout/process3"/>
    <dgm:cxn modelId="{3C263100-F155-6545-8D08-12AFC89AEEFF}" type="presParOf" srcId="{2A84C427-53B0-6143-A08C-370B9E14DA37}" destId="{93D99676-F3C1-0D46-A799-6C650731ABE2}" srcOrd="0" destOrd="0" presId="urn:microsoft.com/office/officeart/2005/8/layout/process3"/>
    <dgm:cxn modelId="{D4BE6C3C-7796-024A-93E1-87CF0CA4BF4A}" type="presParOf" srcId="{2A84C427-53B0-6143-A08C-370B9E14DA37}" destId="{46CD0483-E3DE-424B-9305-5D833B32FDBF}" srcOrd="1" destOrd="0" presId="urn:microsoft.com/office/officeart/2005/8/layout/process3"/>
    <dgm:cxn modelId="{BC036531-EA58-C647-9A8A-84F8CC977D20}" type="presParOf" srcId="{2A84C427-53B0-6143-A08C-370B9E14DA37}" destId="{61B9B745-5FB2-9D46-BCC1-3BF085A0190D}" srcOrd="2" destOrd="0" presId="urn:microsoft.com/office/officeart/2005/8/layout/process3"/>
    <dgm:cxn modelId="{5241A4F8-7909-3B4B-9177-ED817B83D0A8}" type="presParOf" srcId="{5CBCDB10-4328-8B49-A904-04252A486CD4}" destId="{D7347B00-46D2-F54D-BE25-7B48F0283BA1}" srcOrd="1" destOrd="0" presId="urn:microsoft.com/office/officeart/2005/8/layout/process3"/>
    <dgm:cxn modelId="{3236ADEE-B264-1E45-8BB8-536C95911129}" type="presParOf" srcId="{D7347B00-46D2-F54D-BE25-7B48F0283BA1}" destId="{8C76F5A6-9B1E-594A-B2CE-258E44EC185C}" srcOrd="0" destOrd="0" presId="urn:microsoft.com/office/officeart/2005/8/layout/process3"/>
    <dgm:cxn modelId="{D13E2A7C-3BB2-D549-9846-3FFC7358EC42}" type="presParOf" srcId="{5CBCDB10-4328-8B49-A904-04252A486CD4}" destId="{FF851C39-C738-D146-A838-817BB211015A}" srcOrd="2" destOrd="0" presId="urn:microsoft.com/office/officeart/2005/8/layout/process3"/>
    <dgm:cxn modelId="{5C983A08-45E8-2141-9A49-34A1AFF47454}" type="presParOf" srcId="{FF851C39-C738-D146-A838-817BB211015A}" destId="{C6FCA66B-B3D5-054E-9650-677C233C2FED}" srcOrd="0" destOrd="0" presId="urn:microsoft.com/office/officeart/2005/8/layout/process3"/>
    <dgm:cxn modelId="{75B84DA0-4BD3-0C40-A1EB-EF279D7A8BC8}" type="presParOf" srcId="{FF851C39-C738-D146-A838-817BB211015A}" destId="{D50D24F9-7AFD-1F4F-A25D-626E9BC883CF}" srcOrd="1" destOrd="0" presId="urn:microsoft.com/office/officeart/2005/8/layout/process3"/>
    <dgm:cxn modelId="{EBE08A89-358F-3045-AC36-3AC902497497}" type="presParOf" srcId="{FF851C39-C738-D146-A838-817BB211015A}" destId="{0D20A798-012C-C444-A8C9-06A65F0830E6}" srcOrd="2" destOrd="0" presId="urn:microsoft.com/office/officeart/2005/8/layout/process3"/>
    <dgm:cxn modelId="{4AA8CA10-0392-1746-BB66-4B545E4543CD}" type="presParOf" srcId="{5CBCDB10-4328-8B49-A904-04252A486CD4}" destId="{7B93141B-2822-FD44-9734-F9F3D29D491C}" srcOrd="3" destOrd="0" presId="urn:microsoft.com/office/officeart/2005/8/layout/process3"/>
    <dgm:cxn modelId="{ABFFBA3B-CBDB-834C-AC30-545FFAD9C9F7}" type="presParOf" srcId="{7B93141B-2822-FD44-9734-F9F3D29D491C}" destId="{7E137C10-9AAB-AA47-A3B7-549D353347E5}" srcOrd="0" destOrd="0" presId="urn:microsoft.com/office/officeart/2005/8/layout/process3"/>
    <dgm:cxn modelId="{8BF17E65-CC9B-7C47-B63C-149FCA578621}" type="presParOf" srcId="{5CBCDB10-4328-8B49-A904-04252A486CD4}" destId="{D037468C-E867-A04C-AC4E-031E259AF505}" srcOrd="4" destOrd="0" presId="urn:microsoft.com/office/officeart/2005/8/layout/process3"/>
    <dgm:cxn modelId="{BD2613DF-6127-A14B-AC0E-D77F505E6C7A}" type="presParOf" srcId="{D037468C-E867-A04C-AC4E-031E259AF505}" destId="{C482CE00-5C35-5242-85E5-9B43FA760435}" srcOrd="0" destOrd="0" presId="urn:microsoft.com/office/officeart/2005/8/layout/process3"/>
    <dgm:cxn modelId="{B3E9F0A9-1C9D-5F45-B701-C9147A6D9CF4}" type="presParOf" srcId="{D037468C-E867-A04C-AC4E-031E259AF505}" destId="{C289054E-CCB2-4B44-B102-FB5B981A75CE}" srcOrd="1" destOrd="0" presId="urn:microsoft.com/office/officeart/2005/8/layout/process3"/>
    <dgm:cxn modelId="{ECF758D2-0E82-FA48-8392-A21A7BB16AE9}" type="presParOf" srcId="{D037468C-E867-A04C-AC4E-031E259AF505}" destId="{7E34DD1E-9AEB-FA48-892F-03530A487052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75159A-E83A-F341-AC5F-CAC1217428A5}" type="doc">
      <dgm:prSet loTypeId="urn:microsoft.com/office/officeart/2005/8/layout/hierarchy1" loCatId="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zh-TW" altLang="en-US"/>
        </a:p>
      </dgm:t>
    </dgm:pt>
    <dgm:pt modelId="{035E6093-31A5-5D4C-85EC-F9FFF4FF3666}">
      <dgm:prSet phldrT="[文字]" custT="1"/>
      <dgm:spPr/>
      <dgm:t>
        <a:bodyPr/>
        <a:lstStyle/>
        <a:p>
          <a:r>
            <a:rPr lang="zh-TW" altLang="en-US" sz="1800" b="1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心智障礙者就業適應心理劇坊</a:t>
          </a:r>
          <a:endParaRPr lang="zh-TW" altLang="en-US" sz="1800" dirty="0"/>
        </a:p>
      </dgm:t>
    </dgm:pt>
    <dgm:pt modelId="{1E891F0C-3FD0-8349-AE49-CB6CE0FB2852}" type="parTrans" cxnId="{180CCA5E-E9CC-2E44-9EA1-0E35AADDA342}">
      <dgm:prSet/>
      <dgm:spPr/>
      <dgm:t>
        <a:bodyPr/>
        <a:lstStyle/>
        <a:p>
          <a:endParaRPr lang="zh-TW" altLang="en-US" sz="1600"/>
        </a:p>
      </dgm:t>
    </dgm:pt>
    <dgm:pt modelId="{54863380-9A2A-654E-9E37-A0609BF2A2AC}" type="sibTrans" cxnId="{180CCA5E-E9CC-2E44-9EA1-0E35AADDA342}">
      <dgm:prSet/>
      <dgm:spPr/>
      <dgm:t>
        <a:bodyPr/>
        <a:lstStyle/>
        <a:p>
          <a:endParaRPr lang="zh-TW" altLang="en-US" sz="1600"/>
        </a:p>
      </dgm:t>
    </dgm:pt>
    <dgm:pt modelId="{75E87350-C8E0-D34A-96C9-A285F23858FA}">
      <dgm:prSet phldrT="[文字]" custT="1"/>
      <dgm:spPr/>
      <dgm:t>
        <a:bodyPr/>
        <a:lstStyle/>
        <a:p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需求分析</a:t>
          </a:r>
          <a:endParaRPr lang="en-US" altLang="zh-TW" sz="1800" b="1" kern="1200" spc="300" dirty="0">
            <a:solidFill>
              <a:srgbClr val="4C4C4C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AC034B49-E8BF-0F45-8797-9AEE20DAC3D5}" type="parTrans" cxnId="{9D7C4D69-34F3-DA4F-BB93-9A0DC60FFE3F}">
      <dgm:prSet/>
      <dgm:spPr/>
      <dgm:t>
        <a:bodyPr/>
        <a:lstStyle/>
        <a:p>
          <a:endParaRPr lang="zh-TW" altLang="en-US" sz="1600"/>
        </a:p>
      </dgm:t>
    </dgm:pt>
    <dgm:pt modelId="{F6D5A6F8-C930-2B49-8457-7FF219D9EAB4}" type="sibTrans" cxnId="{9D7C4D69-34F3-DA4F-BB93-9A0DC60FFE3F}">
      <dgm:prSet/>
      <dgm:spPr/>
      <dgm:t>
        <a:bodyPr/>
        <a:lstStyle/>
        <a:p>
          <a:endParaRPr lang="zh-TW" altLang="en-US" sz="1600"/>
        </a:p>
      </dgm:t>
    </dgm:pt>
    <dgm:pt modelId="{A77190BB-0BE8-A046-964A-C18A8650056E}">
      <dgm:prSet phldrT="[文字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rgbClr val="A5A5A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60960" tIns="60960" rIns="60960" bIns="60960" numCol="1" spcCol="1270" anchor="ctr" anchorCtr="0"/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計畫攥寫</a:t>
          </a:r>
        </a:p>
      </dgm:t>
    </dgm:pt>
    <dgm:pt modelId="{0BCE3F03-EF20-634D-9E19-B02D6989231F}" type="parTrans" cxnId="{98542EF5-FF20-4F44-AE84-6053E9DDDFE6}">
      <dgm:prSet/>
      <dgm:spPr/>
      <dgm:t>
        <a:bodyPr/>
        <a:lstStyle/>
        <a:p>
          <a:endParaRPr lang="zh-TW" altLang="en-US" sz="1600"/>
        </a:p>
      </dgm:t>
    </dgm:pt>
    <dgm:pt modelId="{5BBEADA7-B129-1C4B-BDB6-90F43C111C71}" type="sibTrans" cxnId="{98542EF5-FF20-4F44-AE84-6053E9DDDFE6}">
      <dgm:prSet/>
      <dgm:spPr/>
      <dgm:t>
        <a:bodyPr/>
        <a:lstStyle/>
        <a:p>
          <a:endParaRPr lang="zh-TW" altLang="en-US" sz="1600"/>
        </a:p>
      </dgm:t>
    </dgm:pt>
    <dgm:pt modelId="{CC7AD5C3-72A7-4D49-9C9E-DEEF1AE3C32B}">
      <dgm:prSet phldrT="[文字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規劃階段</a:t>
          </a:r>
        </a:p>
      </dgm:t>
    </dgm:pt>
    <dgm:pt modelId="{CFF2C781-42D6-D340-973F-BDBD37E4CC72}" type="parTrans" cxnId="{35DD2E5A-72E8-8F46-BDDF-5D39EF183141}">
      <dgm:prSet/>
      <dgm:spPr/>
      <dgm:t>
        <a:bodyPr/>
        <a:lstStyle/>
        <a:p>
          <a:endParaRPr lang="zh-TW" altLang="en-US" sz="1600"/>
        </a:p>
      </dgm:t>
    </dgm:pt>
    <dgm:pt modelId="{AF8210BD-9907-CC4E-95E8-C23F224963BA}" type="sibTrans" cxnId="{35DD2E5A-72E8-8F46-BDDF-5D39EF183141}">
      <dgm:prSet/>
      <dgm:spPr/>
      <dgm:t>
        <a:bodyPr/>
        <a:lstStyle/>
        <a:p>
          <a:endParaRPr lang="zh-TW" altLang="en-US" sz="1600"/>
        </a:p>
      </dgm:t>
    </dgm:pt>
    <dgm:pt modelId="{E3413E79-49E6-7F40-AC5D-DB9982297B3C}">
      <dgm:prSet phldrT="[文字]" custT="1"/>
      <dgm:spPr/>
      <dgm:t>
        <a:bodyPr/>
        <a:lstStyle/>
        <a:p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成效評估</a:t>
          </a:r>
        </a:p>
      </dgm:t>
    </dgm:pt>
    <dgm:pt modelId="{163097C1-A707-C343-BF15-74194D1AFAF0}" type="parTrans" cxnId="{AAC923C4-BCD0-B044-8602-660DAE6BC9D7}">
      <dgm:prSet/>
      <dgm:spPr/>
      <dgm:t>
        <a:bodyPr/>
        <a:lstStyle/>
        <a:p>
          <a:endParaRPr lang="zh-TW" altLang="en-US" sz="1600"/>
        </a:p>
      </dgm:t>
    </dgm:pt>
    <dgm:pt modelId="{2CC8A336-8271-0F45-8C4D-DA67618BD7A1}" type="sibTrans" cxnId="{AAC923C4-BCD0-B044-8602-660DAE6BC9D7}">
      <dgm:prSet/>
      <dgm:spPr/>
      <dgm:t>
        <a:bodyPr/>
        <a:lstStyle/>
        <a:p>
          <a:endParaRPr lang="zh-TW" altLang="en-US" sz="1600"/>
        </a:p>
      </dgm:t>
    </dgm:pt>
    <dgm:pt modelId="{66A73365-6453-3A4D-B6B5-5C16B5154685}">
      <dgm:prSet phldrT="[文字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執行</a:t>
          </a:r>
        </a:p>
      </dgm:t>
    </dgm:pt>
    <dgm:pt modelId="{FDA947EF-1595-FD42-A455-4FD44CDB5E38}" type="parTrans" cxnId="{73B6FA33-FB97-E848-88B1-4B6D1273C61D}">
      <dgm:prSet/>
      <dgm:spPr/>
      <dgm:t>
        <a:bodyPr/>
        <a:lstStyle/>
        <a:p>
          <a:endParaRPr lang="zh-TW" altLang="en-US" sz="1600"/>
        </a:p>
      </dgm:t>
    </dgm:pt>
    <dgm:pt modelId="{A753E6C4-8EB2-F14B-9530-8484158B0B1F}" type="sibTrans" cxnId="{73B6FA33-FB97-E848-88B1-4B6D1273C61D}">
      <dgm:prSet/>
      <dgm:spPr/>
      <dgm:t>
        <a:bodyPr/>
        <a:lstStyle/>
        <a:p>
          <a:endParaRPr lang="zh-TW" altLang="en-US" sz="1600"/>
        </a:p>
      </dgm:t>
    </dgm:pt>
    <dgm:pt modelId="{E5DF090F-9D02-874F-8847-EBEDD9E77C05}">
      <dgm:prSet phldrT="[文字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結案</a:t>
          </a:r>
        </a:p>
      </dgm:t>
    </dgm:pt>
    <dgm:pt modelId="{B21824BC-58A8-7143-AED3-3D969E8765A9}" type="parTrans" cxnId="{67D73143-0BA3-684F-BDC4-79AA0CF5410A}">
      <dgm:prSet/>
      <dgm:spPr/>
      <dgm:t>
        <a:bodyPr/>
        <a:lstStyle/>
        <a:p>
          <a:endParaRPr lang="zh-TW" altLang="en-US" sz="1600"/>
        </a:p>
      </dgm:t>
    </dgm:pt>
    <dgm:pt modelId="{3D067B7E-6A73-DA46-960E-59E898CC1E29}" type="sibTrans" cxnId="{67D73143-0BA3-684F-BDC4-79AA0CF5410A}">
      <dgm:prSet/>
      <dgm:spPr/>
      <dgm:t>
        <a:bodyPr/>
        <a:lstStyle/>
        <a:p>
          <a:endParaRPr lang="zh-TW" altLang="en-US" sz="1600"/>
        </a:p>
      </dgm:t>
    </dgm:pt>
    <dgm:pt modelId="{67D8ACF0-FDEF-FE44-93AA-677586DA4558}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rgbClr val="A5A5A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gm:spPr>
      <dgm:t>
        <a:bodyPr spcFirstLastPara="0" vert="horz" wrap="square" lIns="60960" tIns="60960" rIns="60960" bIns="60960" numCol="1" spcCol="1270" anchor="ctr" anchorCtr="0"/>
        <a:lstStyle/>
        <a:p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計畫申請</a:t>
          </a:r>
        </a:p>
      </dgm:t>
    </dgm:pt>
    <dgm:pt modelId="{65746DFB-C80A-EC45-94C7-231C8FFB19AF}" type="parTrans" cxnId="{46BECFDF-5067-134B-AEA3-6D640B10AC59}">
      <dgm:prSet/>
      <dgm:spPr/>
      <dgm:t>
        <a:bodyPr/>
        <a:lstStyle/>
        <a:p>
          <a:endParaRPr lang="zh-TW" altLang="en-US" sz="1600"/>
        </a:p>
      </dgm:t>
    </dgm:pt>
    <dgm:pt modelId="{1796A83C-970E-E140-893C-4233A0EE0796}" type="sibTrans" cxnId="{46BECFDF-5067-134B-AEA3-6D640B10AC59}">
      <dgm:prSet/>
      <dgm:spPr/>
      <dgm:t>
        <a:bodyPr/>
        <a:lstStyle/>
        <a:p>
          <a:endParaRPr lang="zh-TW" altLang="en-US" sz="1600"/>
        </a:p>
      </dgm:t>
    </dgm:pt>
    <dgm:pt modelId="{02405440-4EDF-A044-BDCE-63045EC50DB2}">
      <dgm:prSet custT="1"/>
      <dgm:spPr/>
      <dgm:t>
        <a:bodyPr/>
        <a:lstStyle/>
        <a:p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人力資源</a:t>
          </a:r>
        </a:p>
      </dgm:t>
    </dgm:pt>
    <dgm:pt modelId="{E86682BD-E5A5-1248-81F3-8E250E6D376D}" type="parTrans" cxnId="{5FF1BBB3-3710-0C40-98CD-2F3644931FA8}">
      <dgm:prSet/>
      <dgm:spPr/>
      <dgm:t>
        <a:bodyPr/>
        <a:lstStyle/>
        <a:p>
          <a:endParaRPr lang="zh-TW" altLang="en-US" sz="1600"/>
        </a:p>
      </dgm:t>
    </dgm:pt>
    <dgm:pt modelId="{A46C0FE2-FDB0-BE4E-A7B6-755CFD8B4EB8}" type="sibTrans" cxnId="{5FF1BBB3-3710-0C40-98CD-2F3644931FA8}">
      <dgm:prSet/>
      <dgm:spPr/>
      <dgm:t>
        <a:bodyPr/>
        <a:lstStyle/>
        <a:p>
          <a:endParaRPr lang="zh-TW" altLang="en-US" sz="1600"/>
        </a:p>
      </dgm:t>
    </dgm:pt>
    <dgm:pt modelId="{7F1DAA49-B11A-4746-9DC3-9116F258C1FE}">
      <dgm:prSet custT="1"/>
      <dgm:spPr/>
      <dgm:t>
        <a:bodyPr/>
        <a:lstStyle/>
        <a:p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場地租借</a:t>
          </a:r>
        </a:p>
      </dgm:t>
    </dgm:pt>
    <dgm:pt modelId="{F46FA566-44E0-FA4B-B73C-FF5B3BB6C91E}" type="parTrans" cxnId="{F99BC62D-0AB7-2C4A-8EFE-0D922DAFB0FA}">
      <dgm:prSet/>
      <dgm:spPr/>
      <dgm:t>
        <a:bodyPr/>
        <a:lstStyle/>
        <a:p>
          <a:endParaRPr lang="zh-TW" altLang="en-US" sz="1600"/>
        </a:p>
      </dgm:t>
    </dgm:pt>
    <dgm:pt modelId="{1BBC7AF7-50BC-834E-8729-7B113545E662}" type="sibTrans" cxnId="{F99BC62D-0AB7-2C4A-8EFE-0D922DAFB0FA}">
      <dgm:prSet/>
      <dgm:spPr/>
      <dgm:t>
        <a:bodyPr/>
        <a:lstStyle/>
        <a:p>
          <a:endParaRPr lang="zh-TW" altLang="en-US" sz="1600"/>
        </a:p>
      </dgm:t>
    </dgm:pt>
    <dgm:pt modelId="{19A0A634-050D-5148-BEC7-950932EBA03F}">
      <dgm:prSet custT="1"/>
      <dgm:spPr/>
      <dgm:t>
        <a:bodyPr/>
        <a:lstStyle/>
        <a:p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計畫修正</a:t>
          </a:r>
        </a:p>
      </dgm:t>
    </dgm:pt>
    <dgm:pt modelId="{5039CCEB-92A0-CF42-B2C3-0FC284ABF920}" type="parTrans" cxnId="{562A3886-E304-1B43-8F2D-CB2D8A432A04}">
      <dgm:prSet/>
      <dgm:spPr/>
      <dgm:t>
        <a:bodyPr/>
        <a:lstStyle/>
        <a:p>
          <a:endParaRPr lang="zh-TW" altLang="en-US" sz="1600"/>
        </a:p>
      </dgm:t>
    </dgm:pt>
    <dgm:pt modelId="{9A25F6D2-CF8B-CA4B-937D-2A8BA513DD00}" type="sibTrans" cxnId="{562A3886-E304-1B43-8F2D-CB2D8A432A04}">
      <dgm:prSet/>
      <dgm:spPr/>
      <dgm:t>
        <a:bodyPr/>
        <a:lstStyle/>
        <a:p>
          <a:endParaRPr lang="zh-TW" altLang="en-US" sz="1600"/>
        </a:p>
      </dgm:t>
    </dgm:pt>
    <dgm:pt modelId="{16DC71B0-3E6C-7241-9835-D69FD31F6DA0}">
      <dgm:prSet phldrT="[文字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團體</a:t>
          </a:r>
          <a:r>
            <a:rPr lang="en-US" altLang="zh-TW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二</a:t>
          </a:r>
          <a:r>
            <a:rPr lang="en-US" altLang="zh-TW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  <a:endParaRPr lang="zh-TW" altLang="en-US" sz="1800" b="1" kern="1200" spc="300" dirty="0">
            <a:solidFill>
              <a:srgbClr val="4C4C4C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E14BE4B8-3F99-0742-B797-5376F3B22FCD}" type="parTrans" cxnId="{28F2EF71-E8EB-0D4E-B965-3D1139B844B8}">
      <dgm:prSet/>
      <dgm:spPr/>
      <dgm:t>
        <a:bodyPr/>
        <a:lstStyle/>
        <a:p>
          <a:endParaRPr lang="zh-TW" altLang="en-US" sz="1600"/>
        </a:p>
      </dgm:t>
    </dgm:pt>
    <dgm:pt modelId="{E1EE738B-5006-184B-ABF4-BC64382E0DE8}" type="sibTrans" cxnId="{28F2EF71-E8EB-0D4E-B965-3D1139B844B8}">
      <dgm:prSet/>
      <dgm:spPr/>
      <dgm:t>
        <a:bodyPr/>
        <a:lstStyle/>
        <a:p>
          <a:endParaRPr lang="zh-TW" altLang="en-US" sz="1600"/>
        </a:p>
      </dgm:t>
    </dgm:pt>
    <dgm:pt modelId="{A1BE5B14-D3ED-0B44-AE22-E74CF6637BAB}">
      <dgm:prSet phldrT="[文字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招生</a:t>
          </a:r>
        </a:p>
      </dgm:t>
    </dgm:pt>
    <dgm:pt modelId="{32EEEABE-18F6-C641-AC25-972A48653679}" type="parTrans" cxnId="{DDAFB14F-1CDA-C146-A6BA-C38427DA326A}">
      <dgm:prSet/>
      <dgm:spPr/>
      <dgm:t>
        <a:bodyPr/>
        <a:lstStyle/>
        <a:p>
          <a:endParaRPr lang="zh-TW" altLang="en-US" sz="1600"/>
        </a:p>
      </dgm:t>
    </dgm:pt>
    <dgm:pt modelId="{D9B99D1E-FD73-8D49-8E7C-4EB5D7AA0696}" type="sibTrans" cxnId="{DDAFB14F-1CDA-C146-A6BA-C38427DA326A}">
      <dgm:prSet/>
      <dgm:spPr/>
      <dgm:t>
        <a:bodyPr/>
        <a:lstStyle/>
        <a:p>
          <a:endParaRPr lang="zh-TW" altLang="en-US" sz="1600"/>
        </a:p>
      </dgm:t>
    </dgm:pt>
    <dgm:pt modelId="{C8799B90-DE6C-9A4E-A775-BDA7921EA870}">
      <dgm:prSet phldrT="[文字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文宣製作</a:t>
          </a:r>
        </a:p>
      </dgm:t>
    </dgm:pt>
    <dgm:pt modelId="{FF4AF9D6-BE30-0749-A581-8C9A76619D7A}" type="parTrans" cxnId="{0E140BE4-F6CA-7E48-AB44-E22BDE85B1EA}">
      <dgm:prSet/>
      <dgm:spPr/>
      <dgm:t>
        <a:bodyPr/>
        <a:lstStyle/>
        <a:p>
          <a:endParaRPr lang="zh-TW" altLang="en-US" sz="1600"/>
        </a:p>
      </dgm:t>
    </dgm:pt>
    <dgm:pt modelId="{28667F81-E944-D249-94DF-3A844F303CF9}" type="sibTrans" cxnId="{0E140BE4-F6CA-7E48-AB44-E22BDE85B1EA}">
      <dgm:prSet/>
      <dgm:spPr/>
      <dgm:t>
        <a:bodyPr/>
        <a:lstStyle/>
        <a:p>
          <a:endParaRPr lang="zh-TW" altLang="en-US" sz="1600"/>
        </a:p>
      </dgm:t>
    </dgm:pt>
    <dgm:pt modelId="{893FF3C2-DCF4-1B46-BFB7-ECCBF2B1E320}">
      <dgm:prSet phldrT="[文字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團體</a:t>
          </a:r>
          <a:r>
            <a:rPr lang="en-US" altLang="zh-TW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一</a:t>
          </a:r>
          <a:r>
            <a:rPr lang="en-US" altLang="zh-TW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  <a:endParaRPr lang="zh-TW" altLang="en-US" sz="1800" b="1" kern="1200" spc="300" dirty="0">
            <a:solidFill>
              <a:srgbClr val="4C4C4C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gm:t>
    </dgm:pt>
    <dgm:pt modelId="{9176D07F-0260-C94C-AE6C-3E244172D85E}" type="parTrans" cxnId="{40EF68CE-5009-454B-8E25-30D772ECE12E}">
      <dgm:prSet/>
      <dgm:spPr/>
      <dgm:t>
        <a:bodyPr/>
        <a:lstStyle/>
        <a:p>
          <a:endParaRPr lang="zh-TW" altLang="en-US" sz="1600"/>
        </a:p>
      </dgm:t>
    </dgm:pt>
    <dgm:pt modelId="{65B8DD91-A8D6-054B-B491-E498DEB93F41}" type="sibTrans" cxnId="{40EF68CE-5009-454B-8E25-30D772ECE12E}">
      <dgm:prSet/>
      <dgm:spPr/>
      <dgm:t>
        <a:bodyPr/>
        <a:lstStyle/>
        <a:p>
          <a:endParaRPr lang="zh-TW" altLang="en-US" sz="1600"/>
        </a:p>
      </dgm:t>
    </dgm:pt>
    <dgm:pt modelId="{939B27D0-287D-5F49-8C5C-DBAEC6D60D6D}">
      <dgm:prSet phldrT="[文字]" custT="1"/>
      <dgm:spPr/>
      <dgm:t>
        <a:bodyPr/>
        <a:lstStyle/>
        <a:p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成果報告</a:t>
          </a:r>
        </a:p>
      </dgm:t>
    </dgm:pt>
    <dgm:pt modelId="{0F7C1F76-CF39-3F4C-AE2D-1A2D7AFC8503}" type="parTrans" cxnId="{51ADD7B7-93E7-4C48-83F3-2859E27580D3}">
      <dgm:prSet/>
      <dgm:spPr/>
      <dgm:t>
        <a:bodyPr/>
        <a:lstStyle/>
        <a:p>
          <a:endParaRPr lang="zh-TW" altLang="en-US" sz="1600"/>
        </a:p>
      </dgm:t>
    </dgm:pt>
    <dgm:pt modelId="{AF473E71-407F-E84D-913B-83DF21AB8410}" type="sibTrans" cxnId="{51ADD7B7-93E7-4C48-83F3-2859E27580D3}">
      <dgm:prSet/>
      <dgm:spPr/>
      <dgm:t>
        <a:bodyPr/>
        <a:lstStyle/>
        <a:p>
          <a:endParaRPr lang="zh-TW" altLang="en-US" sz="1600"/>
        </a:p>
      </dgm:t>
    </dgm:pt>
    <dgm:pt modelId="{7A7B699A-8DF1-1A4A-ADC7-EC4DF0716A87}">
      <dgm:prSet phldrT="[文字]" custT="1"/>
      <dgm:spPr/>
      <dgm:t>
        <a:bodyPr/>
        <a:lstStyle/>
        <a:p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核銷</a:t>
          </a:r>
        </a:p>
      </dgm:t>
    </dgm:pt>
    <dgm:pt modelId="{E3CD759D-6FFB-F94D-8804-06EAC94CF695}" type="parTrans" cxnId="{6D311DA6-CC83-B846-B98E-2CAC11334C69}">
      <dgm:prSet/>
      <dgm:spPr/>
      <dgm:t>
        <a:bodyPr/>
        <a:lstStyle/>
        <a:p>
          <a:endParaRPr lang="zh-TW" altLang="en-US" sz="1600"/>
        </a:p>
      </dgm:t>
    </dgm:pt>
    <dgm:pt modelId="{7D7F76F5-7842-6043-83ED-D4AA173BBC61}" type="sibTrans" cxnId="{6D311DA6-CC83-B846-B98E-2CAC11334C69}">
      <dgm:prSet/>
      <dgm:spPr/>
      <dgm:t>
        <a:bodyPr/>
        <a:lstStyle/>
        <a:p>
          <a:endParaRPr lang="zh-TW" altLang="en-US" sz="1600"/>
        </a:p>
      </dgm:t>
    </dgm:pt>
    <dgm:pt modelId="{5684EE2F-7C26-B444-8068-62FF3D56D8ED}" type="pres">
      <dgm:prSet presAssocID="{CB75159A-E83A-F341-AC5F-CAC1217428A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6CB7025-EBF3-E543-B727-B74FC1E588B3}" type="pres">
      <dgm:prSet presAssocID="{035E6093-31A5-5D4C-85EC-F9FFF4FF3666}" presName="hierRoot1" presStyleCnt="0"/>
      <dgm:spPr/>
    </dgm:pt>
    <dgm:pt modelId="{A0198756-8AEF-9C48-8A9A-C5C564DEA9EB}" type="pres">
      <dgm:prSet presAssocID="{035E6093-31A5-5D4C-85EC-F9FFF4FF3666}" presName="composite" presStyleCnt="0"/>
      <dgm:spPr/>
    </dgm:pt>
    <dgm:pt modelId="{A8B15A4B-80A9-EE42-8E58-51D82B2DEBDF}" type="pres">
      <dgm:prSet presAssocID="{035E6093-31A5-5D4C-85EC-F9FFF4FF3666}" presName="background" presStyleLbl="node0" presStyleIdx="0" presStyleCnt="1"/>
      <dgm:spPr>
        <a:xfrm>
          <a:off x="4838433" y="1489"/>
          <a:ext cx="1677464" cy="1065189"/>
        </a:xfrm>
        <a:prstGeom prst="roundRect">
          <a:avLst>
            <a:gd name="adj" fmla="val 10000"/>
          </a:avLst>
        </a:prstGeom>
        <a:solidFill>
          <a:srgbClr val="A5A5A5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</dgm:pt>
    <dgm:pt modelId="{CE10212F-1BE1-5347-A7E3-81169844B807}" type="pres">
      <dgm:prSet presAssocID="{035E6093-31A5-5D4C-85EC-F9FFF4FF3666}" presName="text" presStyleLbl="fgAcc0" presStyleIdx="0" presStyleCnt="1" custScaleX="623873" custScaleY="194420">
        <dgm:presLayoutVars>
          <dgm:chPref val="3"/>
        </dgm:presLayoutVars>
      </dgm:prSet>
      <dgm:spPr/>
    </dgm:pt>
    <dgm:pt modelId="{90C71934-F448-4F4A-BC92-6F6EFD262E0A}" type="pres">
      <dgm:prSet presAssocID="{035E6093-31A5-5D4C-85EC-F9FFF4FF3666}" presName="hierChild2" presStyleCnt="0"/>
      <dgm:spPr/>
    </dgm:pt>
    <dgm:pt modelId="{5C0FC813-A374-DC44-BE73-EF3A93C742F7}" type="pres">
      <dgm:prSet presAssocID="{AC034B49-E8BF-0F45-8797-9AEE20DAC3D5}" presName="Name10" presStyleLbl="parChTrans1D2" presStyleIdx="0" presStyleCnt="4"/>
      <dgm:spPr/>
    </dgm:pt>
    <dgm:pt modelId="{9A2CB01E-8F2A-D74C-9B25-291D626BB224}" type="pres">
      <dgm:prSet presAssocID="{75E87350-C8E0-D34A-96C9-A285F23858FA}" presName="hierRoot2" presStyleCnt="0"/>
      <dgm:spPr/>
    </dgm:pt>
    <dgm:pt modelId="{05C8889F-9583-014E-A583-19A3429A0870}" type="pres">
      <dgm:prSet presAssocID="{75E87350-C8E0-D34A-96C9-A285F23858FA}" presName="composite2" presStyleCnt="0"/>
      <dgm:spPr/>
    </dgm:pt>
    <dgm:pt modelId="{4D9365C1-D845-9245-882D-2770E6017DD9}" type="pres">
      <dgm:prSet presAssocID="{75E87350-C8E0-D34A-96C9-A285F23858FA}" presName="background2" presStyleLbl="node2" presStyleIdx="0" presStyleCnt="4"/>
      <dgm:spPr>
        <a:xfrm>
          <a:off x="3300758" y="1554541"/>
          <a:ext cx="1677464" cy="1065189"/>
        </a:xfrm>
        <a:prstGeom prst="roundRect">
          <a:avLst>
            <a:gd name="adj" fmla="val 10000"/>
          </a:avLst>
        </a:prstGeom>
        <a:solidFill>
          <a:srgbClr val="A5A5A5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</dgm:pt>
    <dgm:pt modelId="{CF3419D8-DE03-EC4E-95F1-909D299106C3}" type="pres">
      <dgm:prSet presAssocID="{75E87350-C8E0-D34A-96C9-A285F23858FA}" presName="text2" presStyleLbl="fgAcc2" presStyleIdx="0" presStyleCnt="4" custScaleX="203714" custScaleY="268326">
        <dgm:presLayoutVars>
          <dgm:chPref val="3"/>
        </dgm:presLayoutVars>
      </dgm:prSet>
      <dgm:spPr/>
    </dgm:pt>
    <dgm:pt modelId="{BD397E58-0D2A-D644-A368-7A8EB6BA72FD}" type="pres">
      <dgm:prSet presAssocID="{75E87350-C8E0-D34A-96C9-A285F23858FA}" presName="hierChild3" presStyleCnt="0"/>
      <dgm:spPr/>
    </dgm:pt>
    <dgm:pt modelId="{D323A197-92FF-3343-B846-1EF0B9B69E27}" type="pres">
      <dgm:prSet presAssocID="{0BCE3F03-EF20-634D-9E19-B02D6989231F}" presName="Name17" presStyleLbl="parChTrans1D3" presStyleIdx="0" presStyleCnt="12"/>
      <dgm:spPr/>
    </dgm:pt>
    <dgm:pt modelId="{FA79B3A5-59FC-5F49-AB1F-6DD34DAC76F2}" type="pres">
      <dgm:prSet presAssocID="{A77190BB-0BE8-A046-964A-C18A8650056E}" presName="hierRoot3" presStyleCnt="0"/>
      <dgm:spPr/>
    </dgm:pt>
    <dgm:pt modelId="{F21C852F-282F-584A-B05F-2EB936F33487}" type="pres">
      <dgm:prSet presAssocID="{A77190BB-0BE8-A046-964A-C18A8650056E}" presName="composite3" presStyleCnt="0"/>
      <dgm:spPr/>
    </dgm:pt>
    <dgm:pt modelId="{AD8AACD5-BB63-FC4E-B60A-2F2EE3DFA743}" type="pres">
      <dgm:prSet presAssocID="{A77190BB-0BE8-A046-964A-C18A8650056E}" presName="background3" presStyleLbl="node3" presStyleIdx="0" presStyleCnt="12"/>
      <dgm:spPr>
        <a:xfrm>
          <a:off x="2275641" y="3107593"/>
          <a:ext cx="1677464" cy="1065189"/>
        </a:xfrm>
        <a:prstGeom prst="roundRect">
          <a:avLst>
            <a:gd name="adj" fmla="val 10000"/>
          </a:avLst>
        </a:prstGeom>
        <a:solidFill>
          <a:srgbClr val="A5A5A5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</dgm:pt>
    <dgm:pt modelId="{038F94C6-945A-E44A-BF4A-F2EE68AA5CD1}" type="pres">
      <dgm:prSet presAssocID="{A77190BB-0BE8-A046-964A-C18A8650056E}" presName="text3" presStyleLbl="fgAcc3" presStyleIdx="0" presStyleCnt="12" custScaleX="95229" custScaleY="300447" custLinFactNeighborX="-16651" custLinFactNeighborY="-6514">
        <dgm:presLayoutVars>
          <dgm:chPref val="3"/>
        </dgm:presLayoutVars>
      </dgm:prSet>
      <dgm:spPr>
        <a:xfrm>
          <a:off x="639027" y="2593611"/>
          <a:ext cx="734757" cy="1567322"/>
        </a:xfrm>
        <a:prstGeom prst="roundRect">
          <a:avLst>
            <a:gd name="adj" fmla="val 10000"/>
          </a:avLst>
        </a:prstGeom>
      </dgm:spPr>
    </dgm:pt>
    <dgm:pt modelId="{5897E786-B789-AA4F-ABFE-5DC556F3B5A1}" type="pres">
      <dgm:prSet presAssocID="{A77190BB-0BE8-A046-964A-C18A8650056E}" presName="hierChild4" presStyleCnt="0"/>
      <dgm:spPr/>
    </dgm:pt>
    <dgm:pt modelId="{983BD41D-8491-5941-9E15-A650D6AC883D}" type="pres">
      <dgm:prSet presAssocID="{CFF2C781-42D6-D340-973F-BDBD37E4CC72}" presName="Name10" presStyleLbl="parChTrans1D2" presStyleIdx="1" presStyleCnt="4"/>
      <dgm:spPr/>
    </dgm:pt>
    <dgm:pt modelId="{C12435BD-D0EC-0143-838C-F7D0D5B21812}" type="pres">
      <dgm:prSet presAssocID="{CC7AD5C3-72A7-4D49-9C9E-DEEF1AE3C32B}" presName="hierRoot2" presStyleCnt="0"/>
      <dgm:spPr/>
    </dgm:pt>
    <dgm:pt modelId="{E2BA22EC-8058-3746-A7D0-EA986BCD2A24}" type="pres">
      <dgm:prSet presAssocID="{CC7AD5C3-72A7-4D49-9C9E-DEEF1AE3C32B}" presName="composite2" presStyleCnt="0"/>
      <dgm:spPr/>
    </dgm:pt>
    <dgm:pt modelId="{121D5EB6-4BE7-2546-B384-0CAB00B35D81}" type="pres">
      <dgm:prSet presAssocID="{CC7AD5C3-72A7-4D49-9C9E-DEEF1AE3C32B}" presName="background2" presStyleLbl="node2" presStyleIdx="1" presStyleCnt="4"/>
      <dgm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rgbClr val="A5A5A5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</dgm:pt>
    <dgm:pt modelId="{F0FE91DE-2F41-1343-9555-FF2356627017}" type="pres">
      <dgm:prSet presAssocID="{CC7AD5C3-72A7-4D49-9C9E-DEEF1AE3C32B}" presName="text2" presStyleLbl="fgAcc2" presStyleIdx="1" presStyleCnt="4" custScaleX="190461" custScaleY="263184">
        <dgm:presLayoutVars>
          <dgm:chPref val="3"/>
        </dgm:presLayoutVars>
      </dgm:prSet>
      <dgm:spPr/>
    </dgm:pt>
    <dgm:pt modelId="{64A89EB5-5DE1-2A40-A2E5-5A3AE71F9779}" type="pres">
      <dgm:prSet presAssocID="{CC7AD5C3-72A7-4D49-9C9E-DEEF1AE3C32B}" presName="hierChild3" presStyleCnt="0"/>
      <dgm:spPr/>
    </dgm:pt>
    <dgm:pt modelId="{CDE2A0FD-DFC1-0547-9E56-342477CC6D6A}" type="pres">
      <dgm:prSet presAssocID="{65746DFB-C80A-EC45-94C7-231C8FFB19AF}" presName="Name17" presStyleLbl="parChTrans1D3" presStyleIdx="1" presStyleCnt="12"/>
      <dgm:spPr/>
    </dgm:pt>
    <dgm:pt modelId="{10D098D5-1009-D14B-B6CE-0169A58167FC}" type="pres">
      <dgm:prSet presAssocID="{67D8ACF0-FDEF-FE44-93AA-677586DA4558}" presName="hierRoot3" presStyleCnt="0"/>
      <dgm:spPr/>
    </dgm:pt>
    <dgm:pt modelId="{36D52469-F4E1-BD4F-8F70-9FA00E980F6D}" type="pres">
      <dgm:prSet presAssocID="{67D8ACF0-FDEF-FE44-93AA-677586DA4558}" presName="composite3" presStyleCnt="0"/>
      <dgm:spPr/>
    </dgm:pt>
    <dgm:pt modelId="{0F76423B-A0D0-C84F-A229-8FC5FDA1E8C1}" type="pres">
      <dgm:prSet presAssocID="{67D8ACF0-FDEF-FE44-93AA-677586DA4558}" presName="background3" presStyleLbl="node3" presStyleIdx="1" presStyleCnt="12"/>
      <dgm:spPr/>
    </dgm:pt>
    <dgm:pt modelId="{26286A7C-BC80-5C4B-A673-26BD238F3B9F}" type="pres">
      <dgm:prSet presAssocID="{67D8ACF0-FDEF-FE44-93AA-677586DA4558}" presName="text3" presStyleLbl="fgAcc3" presStyleIdx="1" presStyleCnt="12" custScaleX="95229" custScaleY="300447">
        <dgm:presLayoutVars>
          <dgm:chPref val="3"/>
        </dgm:presLayoutVars>
      </dgm:prSet>
      <dgm:spPr>
        <a:xfrm>
          <a:off x="1537063" y="2639993"/>
          <a:ext cx="734757" cy="1711339"/>
        </a:xfrm>
        <a:prstGeom prst="roundRect">
          <a:avLst>
            <a:gd name="adj" fmla="val 10000"/>
          </a:avLst>
        </a:prstGeom>
      </dgm:spPr>
    </dgm:pt>
    <dgm:pt modelId="{E618A096-A9D9-4A47-A4C0-F7589DF964CB}" type="pres">
      <dgm:prSet presAssocID="{67D8ACF0-FDEF-FE44-93AA-677586DA4558}" presName="hierChild4" presStyleCnt="0"/>
      <dgm:spPr/>
    </dgm:pt>
    <dgm:pt modelId="{9CD77240-DFC8-F248-8B4D-C9390DC7115B}" type="pres">
      <dgm:prSet presAssocID="{E86682BD-E5A5-1248-81F3-8E250E6D376D}" presName="Name17" presStyleLbl="parChTrans1D3" presStyleIdx="2" presStyleCnt="12"/>
      <dgm:spPr/>
    </dgm:pt>
    <dgm:pt modelId="{0F4CAAF0-FDCF-6C4B-A100-7A8C7BFD073E}" type="pres">
      <dgm:prSet presAssocID="{02405440-4EDF-A044-BDCE-63045EC50DB2}" presName="hierRoot3" presStyleCnt="0"/>
      <dgm:spPr/>
    </dgm:pt>
    <dgm:pt modelId="{1EDAEDED-DCAF-4E46-BE08-57EB0A57403D}" type="pres">
      <dgm:prSet presAssocID="{02405440-4EDF-A044-BDCE-63045EC50DB2}" presName="composite3" presStyleCnt="0"/>
      <dgm:spPr/>
    </dgm:pt>
    <dgm:pt modelId="{05E88FF8-646A-A64C-9EBB-D70B3615F779}" type="pres">
      <dgm:prSet presAssocID="{02405440-4EDF-A044-BDCE-63045EC50DB2}" presName="background3" presStyleLbl="node3" presStyleIdx="2" presStyleCnt="12"/>
      <dgm:spPr/>
    </dgm:pt>
    <dgm:pt modelId="{EB894A42-C5ED-8046-8EEC-E49D2574032C}" type="pres">
      <dgm:prSet presAssocID="{02405440-4EDF-A044-BDCE-63045EC50DB2}" presName="text3" presStyleLbl="fgAcc3" presStyleIdx="2" presStyleCnt="12" custScaleX="95229" custScaleY="300447">
        <dgm:presLayoutVars>
          <dgm:chPref val="3"/>
        </dgm:presLayoutVars>
      </dgm:prSet>
      <dgm:spPr/>
    </dgm:pt>
    <dgm:pt modelId="{152B6C40-BFC9-2A48-86C2-01F908422379}" type="pres">
      <dgm:prSet presAssocID="{02405440-4EDF-A044-BDCE-63045EC50DB2}" presName="hierChild4" presStyleCnt="0"/>
      <dgm:spPr/>
    </dgm:pt>
    <dgm:pt modelId="{317B62DB-050C-C148-8A03-EB3D36B67063}" type="pres">
      <dgm:prSet presAssocID="{F46FA566-44E0-FA4B-B73C-FF5B3BB6C91E}" presName="Name17" presStyleLbl="parChTrans1D3" presStyleIdx="3" presStyleCnt="12"/>
      <dgm:spPr/>
    </dgm:pt>
    <dgm:pt modelId="{31FF30F1-184E-9C49-A1B0-B28FEE9447D1}" type="pres">
      <dgm:prSet presAssocID="{7F1DAA49-B11A-4746-9DC3-9116F258C1FE}" presName="hierRoot3" presStyleCnt="0"/>
      <dgm:spPr/>
    </dgm:pt>
    <dgm:pt modelId="{880C7653-97F4-4F4F-B127-8BDAE3EC8FFE}" type="pres">
      <dgm:prSet presAssocID="{7F1DAA49-B11A-4746-9DC3-9116F258C1FE}" presName="composite3" presStyleCnt="0"/>
      <dgm:spPr/>
    </dgm:pt>
    <dgm:pt modelId="{6E55B7FC-5C81-0F4A-B1D7-ADCEB705A0C9}" type="pres">
      <dgm:prSet presAssocID="{7F1DAA49-B11A-4746-9DC3-9116F258C1FE}" presName="background3" presStyleLbl="node3" presStyleIdx="3" presStyleCnt="12"/>
      <dgm:spPr/>
    </dgm:pt>
    <dgm:pt modelId="{F0FC2AD0-FC33-E249-BE23-2D407F4778E4}" type="pres">
      <dgm:prSet presAssocID="{7F1DAA49-B11A-4746-9DC3-9116F258C1FE}" presName="text3" presStyleLbl="fgAcc3" presStyleIdx="3" presStyleCnt="12" custScaleX="95229" custScaleY="300447">
        <dgm:presLayoutVars>
          <dgm:chPref val="3"/>
        </dgm:presLayoutVars>
      </dgm:prSet>
      <dgm:spPr/>
    </dgm:pt>
    <dgm:pt modelId="{8ECBD4F0-8D84-134A-8E92-E7A91BE24D25}" type="pres">
      <dgm:prSet presAssocID="{7F1DAA49-B11A-4746-9DC3-9116F258C1FE}" presName="hierChild4" presStyleCnt="0"/>
      <dgm:spPr/>
    </dgm:pt>
    <dgm:pt modelId="{EAF75348-1B44-CC4A-884C-954AE034D4A4}" type="pres">
      <dgm:prSet presAssocID="{5039CCEB-92A0-CF42-B2C3-0FC284ABF920}" presName="Name17" presStyleLbl="parChTrans1D3" presStyleIdx="4" presStyleCnt="12"/>
      <dgm:spPr/>
    </dgm:pt>
    <dgm:pt modelId="{C8DD5D0A-CE2F-CC40-9A17-180979F434FD}" type="pres">
      <dgm:prSet presAssocID="{19A0A634-050D-5148-BEC7-950932EBA03F}" presName="hierRoot3" presStyleCnt="0"/>
      <dgm:spPr/>
    </dgm:pt>
    <dgm:pt modelId="{C4AFCC0B-BF03-7246-BED1-11EADE0CB9A7}" type="pres">
      <dgm:prSet presAssocID="{19A0A634-050D-5148-BEC7-950932EBA03F}" presName="composite3" presStyleCnt="0"/>
      <dgm:spPr/>
    </dgm:pt>
    <dgm:pt modelId="{C0FC7F57-E4DC-034D-A232-FFA38C58C7D2}" type="pres">
      <dgm:prSet presAssocID="{19A0A634-050D-5148-BEC7-950932EBA03F}" presName="background3" presStyleLbl="node3" presStyleIdx="4" presStyleCnt="12"/>
      <dgm:spPr/>
    </dgm:pt>
    <dgm:pt modelId="{66AD94EE-86B4-1849-B2BE-C3232ECE0392}" type="pres">
      <dgm:prSet presAssocID="{19A0A634-050D-5148-BEC7-950932EBA03F}" presName="text3" presStyleLbl="fgAcc3" presStyleIdx="4" presStyleCnt="12" custScaleX="95229" custScaleY="300447">
        <dgm:presLayoutVars>
          <dgm:chPref val="3"/>
        </dgm:presLayoutVars>
      </dgm:prSet>
      <dgm:spPr/>
    </dgm:pt>
    <dgm:pt modelId="{342BF9CD-F09A-DE42-8180-C82EC627ED93}" type="pres">
      <dgm:prSet presAssocID="{19A0A634-050D-5148-BEC7-950932EBA03F}" presName="hierChild4" presStyleCnt="0"/>
      <dgm:spPr/>
    </dgm:pt>
    <dgm:pt modelId="{7CD52CEB-7254-7344-BEDE-C978553B55EF}" type="pres">
      <dgm:prSet presAssocID="{FDA947EF-1595-FD42-A455-4FD44CDB5E38}" presName="Name10" presStyleLbl="parChTrans1D2" presStyleIdx="2" presStyleCnt="4"/>
      <dgm:spPr/>
    </dgm:pt>
    <dgm:pt modelId="{956FB0F1-19E5-B344-8F0F-F4416DF144BF}" type="pres">
      <dgm:prSet presAssocID="{66A73365-6453-3A4D-B6B5-5C16B5154685}" presName="hierRoot2" presStyleCnt="0"/>
      <dgm:spPr/>
    </dgm:pt>
    <dgm:pt modelId="{52FD9EC1-64CE-764B-BA72-798C1C3C8448}" type="pres">
      <dgm:prSet presAssocID="{66A73365-6453-3A4D-B6B5-5C16B5154685}" presName="composite2" presStyleCnt="0"/>
      <dgm:spPr/>
    </dgm:pt>
    <dgm:pt modelId="{FDCB426A-30F9-014B-8BFF-569FD38C9920}" type="pres">
      <dgm:prSet presAssocID="{66A73365-6453-3A4D-B6B5-5C16B5154685}" presName="background2" presStyleLbl="node2" presStyleIdx="2" presStyleCnt="4"/>
      <dgm:spPr/>
    </dgm:pt>
    <dgm:pt modelId="{E2E781FB-180B-1F4A-B0C1-DE8619644874}" type="pres">
      <dgm:prSet presAssocID="{66A73365-6453-3A4D-B6B5-5C16B5154685}" presName="text2" presStyleLbl="fgAcc2" presStyleIdx="2" presStyleCnt="4" custScaleX="126858" custScaleY="268906">
        <dgm:presLayoutVars>
          <dgm:chPref val="3"/>
        </dgm:presLayoutVars>
      </dgm:prSet>
      <dgm:spPr/>
    </dgm:pt>
    <dgm:pt modelId="{DCB36F78-AA14-BA49-A24D-8543C5F7282C}" type="pres">
      <dgm:prSet presAssocID="{66A73365-6453-3A4D-B6B5-5C16B5154685}" presName="hierChild3" presStyleCnt="0"/>
      <dgm:spPr/>
    </dgm:pt>
    <dgm:pt modelId="{6C542979-6420-5E45-A69D-9CE7BEA64E7F}" type="pres">
      <dgm:prSet presAssocID="{32EEEABE-18F6-C641-AC25-972A48653679}" presName="Name17" presStyleLbl="parChTrans1D3" presStyleIdx="5" presStyleCnt="12"/>
      <dgm:spPr/>
    </dgm:pt>
    <dgm:pt modelId="{F9153DB0-7C5E-5046-BC99-712936751D43}" type="pres">
      <dgm:prSet presAssocID="{A1BE5B14-D3ED-0B44-AE22-E74CF6637BAB}" presName="hierRoot3" presStyleCnt="0"/>
      <dgm:spPr/>
    </dgm:pt>
    <dgm:pt modelId="{1FB920B7-7208-A24D-9B5D-5A1154D801D5}" type="pres">
      <dgm:prSet presAssocID="{A1BE5B14-D3ED-0B44-AE22-E74CF6637BAB}" presName="composite3" presStyleCnt="0"/>
      <dgm:spPr/>
    </dgm:pt>
    <dgm:pt modelId="{2335C2D8-248F-3745-A87E-B6549D2F2994}" type="pres">
      <dgm:prSet presAssocID="{A1BE5B14-D3ED-0B44-AE22-E74CF6637BAB}" presName="background3" presStyleLbl="node3" presStyleIdx="5" presStyleCnt="12"/>
      <dgm:spPr/>
    </dgm:pt>
    <dgm:pt modelId="{7EA4FE15-7E18-BB4B-8297-1348FB5A1830}" type="pres">
      <dgm:prSet presAssocID="{A1BE5B14-D3ED-0B44-AE22-E74CF6637BAB}" presName="text3" presStyleLbl="fgAcc3" presStyleIdx="5" presStyleCnt="12" custScaleX="95229" custScaleY="300447">
        <dgm:presLayoutVars>
          <dgm:chPref val="3"/>
        </dgm:presLayoutVars>
      </dgm:prSet>
      <dgm:spPr/>
    </dgm:pt>
    <dgm:pt modelId="{6F045F92-1ED6-5646-AC31-4901BEF0BA7D}" type="pres">
      <dgm:prSet presAssocID="{A1BE5B14-D3ED-0B44-AE22-E74CF6637BAB}" presName="hierChild4" presStyleCnt="0"/>
      <dgm:spPr/>
    </dgm:pt>
    <dgm:pt modelId="{168DFEF2-7371-9447-A67C-A1EBC5D208D9}" type="pres">
      <dgm:prSet presAssocID="{FF4AF9D6-BE30-0749-A581-8C9A76619D7A}" presName="Name17" presStyleLbl="parChTrans1D3" presStyleIdx="6" presStyleCnt="12"/>
      <dgm:spPr/>
    </dgm:pt>
    <dgm:pt modelId="{984C992D-3D3A-F64D-A5BE-D41AC7415285}" type="pres">
      <dgm:prSet presAssocID="{C8799B90-DE6C-9A4E-A775-BDA7921EA870}" presName="hierRoot3" presStyleCnt="0"/>
      <dgm:spPr/>
    </dgm:pt>
    <dgm:pt modelId="{468A8DCB-F765-D749-B911-BDBD4BAA0232}" type="pres">
      <dgm:prSet presAssocID="{C8799B90-DE6C-9A4E-A775-BDA7921EA870}" presName="composite3" presStyleCnt="0"/>
      <dgm:spPr/>
    </dgm:pt>
    <dgm:pt modelId="{57F32999-5859-DE42-BECD-061964906479}" type="pres">
      <dgm:prSet presAssocID="{C8799B90-DE6C-9A4E-A775-BDA7921EA870}" presName="background3" presStyleLbl="node3" presStyleIdx="6" presStyleCnt="12"/>
      <dgm:spPr/>
    </dgm:pt>
    <dgm:pt modelId="{C68EE5D6-A119-9F42-9DCF-10F373BC7BDA}" type="pres">
      <dgm:prSet presAssocID="{C8799B90-DE6C-9A4E-A775-BDA7921EA870}" presName="text3" presStyleLbl="fgAcc3" presStyleIdx="6" presStyleCnt="12" custScaleX="95229" custScaleY="300447">
        <dgm:presLayoutVars>
          <dgm:chPref val="3"/>
        </dgm:presLayoutVars>
      </dgm:prSet>
      <dgm:spPr/>
    </dgm:pt>
    <dgm:pt modelId="{4284D402-FD9A-FC49-8590-1512D00BB543}" type="pres">
      <dgm:prSet presAssocID="{C8799B90-DE6C-9A4E-A775-BDA7921EA870}" presName="hierChild4" presStyleCnt="0"/>
      <dgm:spPr/>
    </dgm:pt>
    <dgm:pt modelId="{E82A38A0-7431-1C41-A0CA-603ECB11A974}" type="pres">
      <dgm:prSet presAssocID="{9176D07F-0260-C94C-AE6C-3E244172D85E}" presName="Name17" presStyleLbl="parChTrans1D3" presStyleIdx="7" presStyleCnt="12"/>
      <dgm:spPr/>
    </dgm:pt>
    <dgm:pt modelId="{8638112F-213C-D346-A0F9-D1D084391439}" type="pres">
      <dgm:prSet presAssocID="{893FF3C2-DCF4-1B46-BFB7-ECCBF2B1E320}" presName="hierRoot3" presStyleCnt="0"/>
      <dgm:spPr/>
    </dgm:pt>
    <dgm:pt modelId="{F5016136-22BE-CC41-9683-04E5284A404F}" type="pres">
      <dgm:prSet presAssocID="{893FF3C2-DCF4-1B46-BFB7-ECCBF2B1E320}" presName="composite3" presStyleCnt="0"/>
      <dgm:spPr/>
    </dgm:pt>
    <dgm:pt modelId="{0CB4289E-FB8F-E24C-AB16-E73782D52A72}" type="pres">
      <dgm:prSet presAssocID="{893FF3C2-DCF4-1B46-BFB7-ECCBF2B1E320}" presName="background3" presStyleLbl="node3" presStyleIdx="7" presStyleCnt="12"/>
      <dgm:spPr/>
    </dgm:pt>
    <dgm:pt modelId="{5F1D17DB-B5D3-FF4E-B19A-51DE4CDF57BF}" type="pres">
      <dgm:prSet presAssocID="{893FF3C2-DCF4-1B46-BFB7-ECCBF2B1E320}" presName="text3" presStyleLbl="fgAcc3" presStyleIdx="7" presStyleCnt="12" custScaleX="95229" custScaleY="300447">
        <dgm:presLayoutVars>
          <dgm:chPref val="3"/>
        </dgm:presLayoutVars>
      </dgm:prSet>
      <dgm:spPr/>
    </dgm:pt>
    <dgm:pt modelId="{1BEADEAF-AC2F-D44B-BA5B-FA9D2F8730D0}" type="pres">
      <dgm:prSet presAssocID="{893FF3C2-DCF4-1B46-BFB7-ECCBF2B1E320}" presName="hierChild4" presStyleCnt="0"/>
      <dgm:spPr/>
    </dgm:pt>
    <dgm:pt modelId="{26BDF6F0-7520-3040-900F-E4EFBDE8F7E0}" type="pres">
      <dgm:prSet presAssocID="{E14BE4B8-3F99-0742-B797-5376F3B22FCD}" presName="Name17" presStyleLbl="parChTrans1D3" presStyleIdx="8" presStyleCnt="12"/>
      <dgm:spPr/>
    </dgm:pt>
    <dgm:pt modelId="{B09C791D-052B-0942-A949-7962CD0027E1}" type="pres">
      <dgm:prSet presAssocID="{16DC71B0-3E6C-7241-9835-D69FD31F6DA0}" presName="hierRoot3" presStyleCnt="0"/>
      <dgm:spPr/>
    </dgm:pt>
    <dgm:pt modelId="{CB8DE8B4-F8FA-E343-960F-A9AA78D78286}" type="pres">
      <dgm:prSet presAssocID="{16DC71B0-3E6C-7241-9835-D69FD31F6DA0}" presName="composite3" presStyleCnt="0"/>
      <dgm:spPr/>
    </dgm:pt>
    <dgm:pt modelId="{1F53479C-4D2D-A64A-B243-63CF394E0767}" type="pres">
      <dgm:prSet presAssocID="{16DC71B0-3E6C-7241-9835-D69FD31F6DA0}" presName="background3" presStyleLbl="node3" presStyleIdx="8" presStyleCnt="12"/>
      <dgm:spPr/>
    </dgm:pt>
    <dgm:pt modelId="{5E7B0792-6021-2D45-9891-55648FC7C64D}" type="pres">
      <dgm:prSet presAssocID="{16DC71B0-3E6C-7241-9835-D69FD31F6DA0}" presName="text3" presStyleLbl="fgAcc3" presStyleIdx="8" presStyleCnt="12" custScaleX="95229" custScaleY="300447">
        <dgm:presLayoutVars>
          <dgm:chPref val="3"/>
        </dgm:presLayoutVars>
      </dgm:prSet>
      <dgm:spPr/>
    </dgm:pt>
    <dgm:pt modelId="{78A6F6C6-F7A6-2146-A1AB-4856C77CA2E5}" type="pres">
      <dgm:prSet presAssocID="{16DC71B0-3E6C-7241-9835-D69FD31F6DA0}" presName="hierChild4" presStyleCnt="0"/>
      <dgm:spPr/>
    </dgm:pt>
    <dgm:pt modelId="{9A4654B4-7E3E-FE47-AE84-9723C781A80B}" type="pres">
      <dgm:prSet presAssocID="{B21824BC-58A8-7143-AED3-3D969E8765A9}" presName="Name10" presStyleLbl="parChTrans1D2" presStyleIdx="3" presStyleCnt="4"/>
      <dgm:spPr/>
    </dgm:pt>
    <dgm:pt modelId="{C7B2D1AC-D9DD-D548-8BCC-B7819C9F1650}" type="pres">
      <dgm:prSet presAssocID="{E5DF090F-9D02-874F-8847-EBEDD9E77C05}" presName="hierRoot2" presStyleCnt="0"/>
      <dgm:spPr/>
    </dgm:pt>
    <dgm:pt modelId="{32BAE386-A73E-D640-B066-93B8B162E40B}" type="pres">
      <dgm:prSet presAssocID="{E5DF090F-9D02-874F-8847-EBEDD9E77C05}" presName="composite2" presStyleCnt="0"/>
      <dgm:spPr/>
    </dgm:pt>
    <dgm:pt modelId="{646D94CA-84E3-A542-85FB-59570AE7674C}" type="pres">
      <dgm:prSet presAssocID="{E5DF090F-9D02-874F-8847-EBEDD9E77C05}" presName="background2" presStyleLbl="node2" presStyleIdx="3" presStyleCnt="4"/>
      <dgm:spPr/>
    </dgm:pt>
    <dgm:pt modelId="{69546DFD-4BCD-844D-ADBA-BB07E4D020A7}" type="pres">
      <dgm:prSet presAssocID="{E5DF090F-9D02-874F-8847-EBEDD9E77C05}" presName="text2" presStyleLbl="fgAcc2" presStyleIdx="3" presStyleCnt="4" custScaleX="118988" custScaleY="277718">
        <dgm:presLayoutVars>
          <dgm:chPref val="3"/>
        </dgm:presLayoutVars>
      </dgm:prSet>
      <dgm:spPr/>
    </dgm:pt>
    <dgm:pt modelId="{DC196499-DC7C-0348-8F1A-EB4A6E079226}" type="pres">
      <dgm:prSet presAssocID="{E5DF090F-9D02-874F-8847-EBEDD9E77C05}" presName="hierChild3" presStyleCnt="0"/>
      <dgm:spPr/>
    </dgm:pt>
    <dgm:pt modelId="{7C2314BF-C1D3-E44A-A21F-ABA5D33498EA}" type="pres">
      <dgm:prSet presAssocID="{163097C1-A707-C343-BF15-74194D1AFAF0}" presName="Name17" presStyleLbl="parChTrans1D3" presStyleIdx="9" presStyleCnt="12"/>
      <dgm:spPr/>
    </dgm:pt>
    <dgm:pt modelId="{6DDBCA12-5B40-8A41-B3CD-8434B9FAF7EE}" type="pres">
      <dgm:prSet presAssocID="{E3413E79-49E6-7F40-AC5D-DB9982297B3C}" presName="hierRoot3" presStyleCnt="0"/>
      <dgm:spPr/>
    </dgm:pt>
    <dgm:pt modelId="{FA1753B6-A61F-4E48-ABD4-79A6329AF2E0}" type="pres">
      <dgm:prSet presAssocID="{E3413E79-49E6-7F40-AC5D-DB9982297B3C}" presName="composite3" presStyleCnt="0"/>
      <dgm:spPr/>
    </dgm:pt>
    <dgm:pt modelId="{26B33A0F-0A3F-B14B-BCC6-D3B551272301}" type="pres">
      <dgm:prSet presAssocID="{E3413E79-49E6-7F40-AC5D-DB9982297B3C}" presName="background3" presStyleLbl="node3" presStyleIdx="9" presStyleCnt="12"/>
      <dgm:spPr>
        <a:xfrm>
          <a:off x="6376109" y="3107593"/>
          <a:ext cx="1677464" cy="1065189"/>
        </a:xfrm>
        <a:prstGeom prst="roundRect">
          <a:avLst>
            <a:gd name="adj" fmla="val 10000"/>
          </a:avLst>
        </a:prstGeom>
        <a:solidFill>
          <a:srgbClr val="A5A5A5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</dgm:pt>
    <dgm:pt modelId="{C57AA3B5-4F0E-CC42-B576-D9CE0E13A28B}" type="pres">
      <dgm:prSet presAssocID="{E3413E79-49E6-7F40-AC5D-DB9982297B3C}" presName="text3" presStyleLbl="fgAcc3" presStyleIdx="9" presStyleCnt="12" custScaleX="95229" custScaleY="300447">
        <dgm:presLayoutVars>
          <dgm:chPref val="3"/>
        </dgm:presLayoutVars>
      </dgm:prSet>
      <dgm:spPr/>
    </dgm:pt>
    <dgm:pt modelId="{2666A027-C9BF-5743-B5E9-9D146B67C874}" type="pres">
      <dgm:prSet presAssocID="{E3413E79-49E6-7F40-AC5D-DB9982297B3C}" presName="hierChild4" presStyleCnt="0"/>
      <dgm:spPr/>
    </dgm:pt>
    <dgm:pt modelId="{47EEB185-813E-BC43-9720-4FBB81D2EDC7}" type="pres">
      <dgm:prSet presAssocID="{0F7C1F76-CF39-3F4C-AE2D-1A2D7AFC8503}" presName="Name17" presStyleLbl="parChTrans1D3" presStyleIdx="10" presStyleCnt="12"/>
      <dgm:spPr/>
    </dgm:pt>
    <dgm:pt modelId="{402E600D-91B3-BB4A-B50B-38477EA7A173}" type="pres">
      <dgm:prSet presAssocID="{939B27D0-287D-5F49-8C5C-DBAEC6D60D6D}" presName="hierRoot3" presStyleCnt="0"/>
      <dgm:spPr/>
    </dgm:pt>
    <dgm:pt modelId="{2D4F2E43-41DD-6F42-9043-544D27218BBF}" type="pres">
      <dgm:prSet presAssocID="{939B27D0-287D-5F49-8C5C-DBAEC6D60D6D}" presName="composite3" presStyleCnt="0"/>
      <dgm:spPr/>
    </dgm:pt>
    <dgm:pt modelId="{AEC7B76B-3C78-0447-ACFB-7DE23D68A034}" type="pres">
      <dgm:prSet presAssocID="{939B27D0-287D-5F49-8C5C-DBAEC6D60D6D}" presName="background3" presStyleLbl="node3" presStyleIdx="10" presStyleCnt="12"/>
      <dgm:spPr/>
    </dgm:pt>
    <dgm:pt modelId="{9DC03E38-9E83-A948-8E26-F2524155084D}" type="pres">
      <dgm:prSet presAssocID="{939B27D0-287D-5F49-8C5C-DBAEC6D60D6D}" presName="text3" presStyleLbl="fgAcc3" presStyleIdx="10" presStyleCnt="12" custScaleX="95229" custScaleY="300447">
        <dgm:presLayoutVars>
          <dgm:chPref val="3"/>
        </dgm:presLayoutVars>
      </dgm:prSet>
      <dgm:spPr/>
    </dgm:pt>
    <dgm:pt modelId="{2EB3EB16-D159-564A-BD75-1BA6A5FF0F15}" type="pres">
      <dgm:prSet presAssocID="{939B27D0-287D-5F49-8C5C-DBAEC6D60D6D}" presName="hierChild4" presStyleCnt="0"/>
      <dgm:spPr/>
    </dgm:pt>
    <dgm:pt modelId="{E85D2287-3C15-D341-B62E-67D18C3EF4E4}" type="pres">
      <dgm:prSet presAssocID="{E3CD759D-6FFB-F94D-8804-06EAC94CF695}" presName="Name17" presStyleLbl="parChTrans1D3" presStyleIdx="11" presStyleCnt="12"/>
      <dgm:spPr/>
    </dgm:pt>
    <dgm:pt modelId="{0A595C9F-D7ED-614C-AA4B-DFA8F74C7D15}" type="pres">
      <dgm:prSet presAssocID="{7A7B699A-8DF1-1A4A-ADC7-EC4DF0716A87}" presName="hierRoot3" presStyleCnt="0"/>
      <dgm:spPr/>
    </dgm:pt>
    <dgm:pt modelId="{8B40822C-5D77-D844-B82D-9C6B4B60FFB1}" type="pres">
      <dgm:prSet presAssocID="{7A7B699A-8DF1-1A4A-ADC7-EC4DF0716A87}" presName="composite3" presStyleCnt="0"/>
      <dgm:spPr/>
    </dgm:pt>
    <dgm:pt modelId="{9F193743-53A0-614F-8931-F8991B2DB2FC}" type="pres">
      <dgm:prSet presAssocID="{7A7B699A-8DF1-1A4A-ADC7-EC4DF0716A87}" presName="background3" presStyleLbl="node3" presStyleIdx="11" presStyleCnt="12"/>
      <dgm:spPr/>
    </dgm:pt>
    <dgm:pt modelId="{01CB9FCC-91E9-1F4D-A9A8-DC05F96D6930}" type="pres">
      <dgm:prSet presAssocID="{7A7B699A-8DF1-1A4A-ADC7-EC4DF0716A87}" presName="text3" presStyleLbl="fgAcc3" presStyleIdx="11" presStyleCnt="12" custScaleX="95229" custScaleY="300447">
        <dgm:presLayoutVars>
          <dgm:chPref val="3"/>
        </dgm:presLayoutVars>
      </dgm:prSet>
      <dgm:spPr/>
    </dgm:pt>
    <dgm:pt modelId="{69C11A9C-0E54-6143-926B-DCF8C217FDF2}" type="pres">
      <dgm:prSet presAssocID="{7A7B699A-8DF1-1A4A-ADC7-EC4DF0716A87}" presName="hierChild4" presStyleCnt="0"/>
      <dgm:spPr/>
    </dgm:pt>
  </dgm:ptLst>
  <dgm:cxnLst>
    <dgm:cxn modelId="{AF1D6201-ABFD-B74D-A546-734321B9F061}" type="presOf" srcId="{E14BE4B8-3F99-0742-B797-5376F3B22FCD}" destId="{26BDF6F0-7520-3040-900F-E4EFBDE8F7E0}" srcOrd="0" destOrd="0" presId="urn:microsoft.com/office/officeart/2005/8/layout/hierarchy1"/>
    <dgm:cxn modelId="{4632CB09-A79F-0145-9016-F91CE5206A4C}" type="presOf" srcId="{0BCE3F03-EF20-634D-9E19-B02D6989231F}" destId="{D323A197-92FF-3343-B846-1EF0B9B69E27}" srcOrd="0" destOrd="0" presId="urn:microsoft.com/office/officeart/2005/8/layout/hierarchy1"/>
    <dgm:cxn modelId="{594FDF10-C721-3D43-8FFD-89C173F4F06D}" type="presOf" srcId="{AC034B49-E8BF-0F45-8797-9AEE20DAC3D5}" destId="{5C0FC813-A374-DC44-BE73-EF3A93C742F7}" srcOrd="0" destOrd="0" presId="urn:microsoft.com/office/officeart/2005/8/layout/hierarchy1"/>
    <dgm:cxn modelId="{19659F1F-420E-E343-A853-727BDBE70755}" type="presOf" srcId="{B21824BC-58A8-7143-AED3-3D969E8765A9}" destId="{9A4654B4-7E3E-FE47-AE84-9723C781A80B}" srcOrd="0" destOrd="0" presId="urn:microsoft.com/office/officeart/2005/8/layout/hierarchy1"/>
    <dgm:cxn modelId="{B2E7F024-060E-184B-A11E-C9AE9EF63004}" type="presOf" srcId="{32EEEABE-18F6-C641-AC25-972A48653679}" destId="{6C542979-6420-5E45-A69D-9CE7BEA64E7F}" srcOrd="0" destOrd="0" presId="urn:microsoft.com/office/officeart/2005/8/layout/hierarchy1"/>
    <dgm:cxn modelId="{F2304F28-0D6D-AB45-899E-A362A6B155EC}" type="presOf" srcId="{939B27D0-287D-5F49-8C5C-DBAEC6D60D6D}" destId="{9DC03E38-9E83-A948-8E26-F2524155084D}" srcOrd="0" destOrd="0" presId="urn:microsoft.com/office/officeart/2005/8/layout/hierarchy1"/>
    <dgm:cxn modelId="{C1EEC52A-A91F-0D4D-94DC-B670E9DF72DC}" type="presOf" srcId="{7F1DAA49-B11A-4746-9DC3-9116F258C1FE}" destId="{F0FC2AD0-FC33-E249-BE23-2D407F4778E4}" srcOrd="0" destOrd="0" presId="urn:microsoft.com/office/officeart/2005/8/layout/hierarchy1"/>
    <dgm:cxn modelId="{F99BC62D-0AB7-2C4A-8EFE-0D922DAFB0FA}" srcId="{CC7AD5C3-72A7-4D49-9C9E-DEEF1AE3C32B}" destId="{7F1DAA49-B11A-4746-9DC3-9116F258C1FE}" srcOrd="2" destOrd="0" parTransId="{F46FA566-44E0-FA4B-B73C-FF5B3BB6C91E}" sibTransId="{1BBC7AF7-50BC-834E-8729-7B113545E662}"/>
    <dgm:cxn modelId="{27EFAF33-0996-4044-A46D-75505495A02D}" type="presOf" srcId="{7A7B699A-8DF1-1A4A-ADC7-EC4DF0716A87}" destId="{01CB9FCC-91E9-1F4D-A9A8-DC05F96D6930}" srcOrd="0" destOrd="0" presId="urn:microsoft.com/office/officeart/2005/8/layout/hierarchy1"/>
    <dgm:cxn modelId="{73B6FA33-FB97-E848-88B1-4B6D1273C61D}" srcId="{035E6093-31A5-5D4C-85EC-F9FFF4FF3666}" destId="{66A73365-6453-3A4D-B6B5-5C16B5154685}" srcOrd="2" destOrd="0" parTransId="{FDA947EF-1595-FD42-A455-4FD44CDB5E38}" sibTransId="{A753E6C4-8EB2-F14B-9530-8484158B0B1F}"/>
    <dgm:cxn modelId="{4DC1E23C-FB76-8749-8DC3-254D1C2C308D}" type="presOf" srcId="{02405440-4EDF-A044-BDCE-63045EC50DB2}" destId="{EB894A42-C5ED-8046-8EEC-E49D2574032C}" srcOrd="0" destOrd="0" presId="urn:microsoft.com/office/officeart/2005/8/layout/hierarchy1"/>
    <dgm:cxn modelId="{44137E3E-3BBA-7E40-AD9A-BD62DA6725FF}" type="presOf" srcId="{CC7AD5C3-72A7-4D49-9C9E-DEEF1AE3C32B}" destId="{F0FE91DE-2F41-1343-9555-FF2356627017}" srcOrd="0" destOrd="0" presId="urn:microsoft.com/office/officeart/2005/8/layout/hierarchy1"/>
    <dgm:cxn modelId="{A42D4440-42DA-D447-91D2-0A9A7B204F33}" type="presOf" srcId="{66A73365-6453-3A4D-B6B5-5C16B5154685}" destId="{E2E781FB-180B-1F4A-B0C1-DE8619644874}" srcOrd="0" destOrd="0" presId="urn:microsoft.com/office/officeart/2005/8/layout/hierarchy1"/>
    <dgm:cxn modelId="{67D73143-0BA3-684F-BDC4-79AA0CF5410A}" srcId="{035E6093-31A5-5D4C-85EC-F9FFF4FF3666}" destId="{E5DF090F-9D02-874F-8847-EBEDD9E77C05}" srcOrd="3" destOrd="0" parTransId="{B21824BC-58A8-7143-AED3-3D969E8765A9}" sibTransId="{3D067B7E-6A73-DA46-960E-59E898CC1E29}"/>
    <dgm:cxn modelId="{D2B6FE4B-1F19-5246-B3C1-6BDAC07F1D81}" type="presOf" srcId="{FF4AF9D6-BE30-0749-A581-8C9A76619D7A}" destId="{168DFEF2-7371-9447-A67C-A1EBC5D208D9}" srcOrd="0" destOrd="0" presId="urn:microsoft.com/office/officeart/2005/8/layout/hierarchy1"/>
    <dgm:cxn modelId="{1A9B8B4C-1876-7743-A25F-D5367E629897}" type="presOf" srcId="{9176D07F-0260-C94C-AE6C-3E244172D85E}" destId="{E82A38A0-7431-1C41-A0CA-603ECB11A974}" srcOrd="0" destOrd="0" presId="urn:microsoft.com/office/officeart/2005/8/layout/hierarchy1"/>
    <dgm:cxn modelId="{DDAFB14F-1CDA-C146-A6BA-C38427DA326A}" srcId="{66A73365-6453-3A4D-B6B5-5C16B5154685}" destId="{A1BE5B14-D3ED-0B44-AE22-E74CF6637BAB}" srcOrd="0" destOrd="0" parTransId="{32EEEABE-18F6-C641-AC25-972A48653679}" sibTransId="{D9B99D1E-FD73-8D49-8E7C-4EB5D7AA0696}"/>
    <dgm:cxn modelId="{35DD2E5A-72E8-8F46-BDDF-5D39EF183141}" srcId="{035E6093-31A5-5D4C-85EC-F9FFF4FF3666}" destId="{CC7AD5C3-72A7-4D49-9C9E-DEEF1AE3C32B}" srcOrd="1" destOrd="0" parTransId="{CFF2C781-42D6-D340-973F-BDBD37E4CC72}" sibTransId="{AF8210BD-9907-CC4E-95E8-C23F224963BA}"/>
    <dgm:cxn modelId="{180CCA5E-E9CC-2E44-9EA1-0E35AADDA342}" srcId="{CB75159A-E83A-F341-AC5F-CAC1217428A5}" destId="{035E6093-31A5-5D4C-85EC-F9FFF4FF3666}" srcOrd="0" destOrd="0" parTransId="{1E891F0C-3FD0-8349-AE49-CB6CE0FB2852}" sibTransId="{54863380-9A2A-654E-9E37-A0609BF2A2AC}"/>
    <dgm:cxn modelId="{9D7C4D69-34F3-DA4F-BB93-9A0DC60FFE3F}" srcId="{035E6093-31A5-5D4C-85EC-F9FFF4FF3666}" destId="{75E87350-C8E0-D34A-96C9-A285F23858FA}" srcOrd="0" destOrd="0" parTransId="{AC034B49-E8BF-0F45-8797-9AEE20DAC3D5}" sibTransId="{F6D5A6F8-C930-2B49-8457-7FF219D9EAB4}"/>
    <dgm:cxn modelId="{28F2EF71-E8EB-0D4E-B965-3D1139B844B8}" srcId="{66A73365-6453-3A4D-B6B5-5C16B5154685}" destId="{16DC71B0-3E6C-7241-9835-D69FD31F6DA0}" srcOrd="3" destOrd="0" parTransId="{E14BE4B8-3F99-0742-B797-5376F3B22FCD}" sibTransId="{E1EE738B-5006-184B-ABF4-BC64382E0DE8}"/>
    <dgm:cxn modelId="{15780B7E-9A20-B146-B768-B0ED53D2BB79}" type="presOf" srcId="{C8799B90-DE6C-9A4E-A775-BDA7921EA870}" destId="{C68EE5D6-A119-9F42-9DCF-10F373BC7BDA}" srcOrd="0" destOrd="0" presId="urn:microsoft.com/office/officeart/2005/8/layout/hierarchy1"/>
    <dgm:cxn modelId="{562A3886-E304-1B43-8F2D-CB2D8A432A04}" srcId="{CC7AD5C3-72A7-4D49-9C9E-DEEF1AE3C32B}" destId="{19A0A634-050D-5148-BEC7-950932EBA03F}" srcOrd="3" destOrd="0" parTransId="{5039CCEB-92A0-CF42-B2C3-0FC284ABF920}" sibTransId="{9A25F6D2-CF8B-CA4B-937D-2A8BA513DD00}"/>
    <dgm:cxn modelId="{F2004593-7973-8D4C-AB32-FF906D66B9F8}" type="presOf" srcId="{65746DFB-C80A-EC45-94C7-231C8FFB19AF}" destId="{CDE2A0FD-DFC1-0547-9E56-342477CC6D6A}" srcOrd="0" destOrd="0" presId="urn:microsoft.com/office/officeart/2005/8/layout/hierarchy1"/>
    <dgm:cxn modelId="{754C7394-2B48-8049-A0D3-EF501715E68A}" type="presOf" srcId="{E5DF090F-9D02-874F-8847-EBEDD9E77C05}" destId="{69546DFD-4BCD-844D-ADBA-BB07E4D020A7}" srcOrd="0" destOrd="0" presId="urn:microsoft.com/office/officeart/2005/8/layout/hierarchy1"/>
    <dgm:cxn modelId="{6BE5DB99-9281-CB44-8CF8-243EB1EAF7F8}" type="presOf" srcId="{E3CD759D-6FFB-F94D-8804-06EAC94CF695}" destId="{E85D2287-3C15-D341-B62E-67D18C3EF4E4}" srcOrd="0" destOrd="0" presId="urn:microsoft.com/office/officeart/2005/8/layout/hierarchy1"/>
    <dgm:cxn modelId="{3EBFCA9B-CB06-9D43-BA46-3FAC68FC8A86}" type="presOf" srcId="{F46FA566-44E0-FA4B-B73C-FF5B3BB6C91E}" destId="{317B62DB-050C-C148-8A03-EB3D36B67063}" srcOrd="0" destOrd="0" presId="urn:microsoft.com/office/officeart/2005/8/layout/hierarchy1"/>
    <dgm:cxn modelId="{6D311DA6-CC83-B846-B98E-2CAC11334C69}" srcId="{E5DF090F-9D02-874F-8847-EBEDD9E77C05}" destId="{7A7B699A-8DF1-1A4A-ADC7-EC4DF0716A87}" srcOrd="2" destOrd="0" parTransId="{E3CD759D-6FFB-F94D-8804-06EAC94CF695}" sibTransId="{7D7F76F5-7842-6043-83ED-D4AA173BBC61}"/>
    <dgm:cxn modelId="{DE4739AE-CAEC-004F-AAB2-1066F56ED3C2}" type="presOf" srcId="{67D8ACF0-FDEF-FE44-93AA-677586DA4558}" destId="{26286A7C-BC80-5C4B-A673-26BD238F3B9F}" srcOrd="0" destOrd="0" presId="urn:microsoft.com/office/officeart/2005/8/layout/hierarchy1"/>
    <dgm:cxn modelId="{5F9CB3B1-FCB8-544A-9561-D74ADBA11542}" type="presOf" srcId="{FDA947EF-1595-FD42-A455-4FD44CDB5E38}" destId="{7CD52CEB-7254-7344-BEDE-C978553B55EF}" srcOrd="0" destOrd="0" presId="urn:microsoft.com/office/officeart/2005/8/layout/hierarchy1"/>
    <dgm:cxn modelId="{5FF1BBB3-3710-0C40-98CD-2F3644931FA8}" srcId="{CC7AD5C3-72A7-4D49-9C9E-DEEF1AE3C32B}" destId="{02405440-4EDF-A044-BDCE-63045EC50DB2}" srcOrd="1" destOrd="0" parTransId="{E86682BD-E5A5-1248-81F3-8E250E6D376D}" sibTransId="{A46C0FE2-FDB0-BE4E-A7B6-755CFD8B4EB8}"/>
    <dgm:cxn modelId="{784D98B6-6E3D-B04F-8F29-32BE63A8C014}" type="presOf" srcId="{893FF3C2-DCF4-1B46-BFB7-ECCBF2B1E320}" destId="{5F1D17DB-B5D3-FF4E-B19A-51DE4CDF57BF}" srcOrd="0" destOrd="0" presId="urn:microsoft.com/office/officeart/2005/8/layout/hierarchy1"/>
    <dgm:cxn modelId="{CBD5D6B6-03C9-4447-AA74-B8357B642587}" type="presOf" srcId="{5039CCEB-92A0-CF42-B2C3-0FC284ABF920}" destId="{EAF75348-1B44-CC4A-884C-954AE034D4A4}" srcOrd="0" destOrd="0" presId="urn:microsoft.com/office/officeart/2005/8/layout/hierarchy1"/>
    <dgm:cxn modelId="{5945F4B6-74AC-4244-B2C1-6F260BD8970F}" type="presOf" srcId="{0F7C1F76-CF39-3F4C-AE2D-1A2D7AFC8503}" destId="{47EEB185-813E-BC43-9720-4FBB81D2EDC7}" srcOrd="0" destOrd="0" presId="urn:microsoft.com/office/officeart/2005/8/layout/hierarchy1"/>
    <dgm:cxn modelId="{51ADD7B7-93E7-4C48-83F3-2859E27580D3}" srcId="{E5DF090F-9D02-874F-8847-EBEDD9E77C05}" destId="{939B27D0-287D-5F49-8C5C-DBAEC6D60D6D}" srcOrd="1" destOrd="0" parTransId="{0F7C1F76-CF39-3F4C-AE2D-1A2D7AFC8503}" sibTransId="{AF473E71-407F-E84D-913B-83DF21AB8410}"/>
    <dgm:cxn modelId="{9DF577BE-AEAD-9047-8CA9-5037894B3B21}" type="presOf" srcId="{CB75159A-E83A-F341-AC5F-CAC1217428A5}" destId="{5684EE2F-7C26-B444-8068-62FF3D56D8ED}" srcOrd="0" destOrd="0" presId="urn:microsoft.com/office/officeart/2005/8/layout/hierarchy1"/>
    <dgm:cxn modelId="{667E83BF-98D7-554D-BE18-7408177F8CEB}" type="presOf" srcId="{75E87350-C8E0-D34A-96C9-A285F23858FA}" destId="{CF3419D8-DE03-EC4E-95F1-909D299106C3}" srcOrd="0" destOrd="0" presId="urn:microsoft.com/office/officeart/2005/8/layout/hierarchy1"/>
    <dgm:cxn modelId="{AAC923C4-BCD0-B044-8602-660DAE6BC9D7}" srcId="{E5DF090F-9D02-874F-8847-EBEDD9E77C05}" destId="{E3413E79-49E6-7F40-AC5D-DB9982297B3C}" srcOrd="0" destOrd="0" parTransId="{163097C1-A707-C343-BF15-74194D1AFAF0}" sibTransId="{2CC8A336-8271-0F45-8C4D-DA67618BD7A1}"/>
    <dgm:cxn modelId="{6A83A0CB-8E22-5249-AA59-2B3AA797DECD}" type="presOf" srcId="{A1BE5B14-D3ED-0B44-AE22-E74CF6637BAB}" destId="{7EA4FE15-7E18-BB4B-8297-1348FB5A1830}" srcOrd="0" destOrd="0" presId="urn:microsoft.com/office/officeart/2005/8/layout/hierarchy1"/>
    <dgm:cxn modelId="{40EF68CE-5009-454B-8E25-30D772ECE12E}" srcId="{66A73365-6453-3A4D-B6B5-5C16B5154685}" destId="{893FF3C2-DCF4-1B46-BFB7-ECCBF2B1E320}" srcOrd="2" destOrd="0" parTransId="{9176D07F-0260-C94C-AE6C-3E244172D85E}" sibTransId="{65B8DD91-A8D6-054B-B491-E498DEB93F41}"/>
    <dgm:cxn modelId="{16694AD0-ECF3-8C46-9115-F9837092CFC4}" type="presOf" srcId="{A77190BB-0BE8-A046-964A-C18A8650056E}" destId="{038F94C6-945A-E44A-BF4A-F2EE68AA5CD1}" srcOrd="0" destOrd="0" presId="urn:microsoft.com/office/officeart/2005/8/layout/hierarchy1"/>
    <dgm:cxn modelId="{C1C786D4-3A17-654F-973D-D462EE8D4CB1}" type="presOf" srcId="{E3413E79-49E6-7F40-AC5D-DB9982297B3C}" destId="{C57AA3B5-4F0E-CC42-B576-D9CE0E13A28B}" srcOrd="0" destOrd="0" presId="urn:microsoft.com/office/officeart/2005/8/layout/hierarchy1"/>
    <dgm:cxn modelId="{F6A5A8D9-A70B-9B40-90AF-3F9566B33C53}" type="presOf" srcId="{CFF2C781-42D6-D340-973F-BDBD37E4CC72}" destId="{983BD41D-8491-5941-9E15-A650D6AC883D}" srcOrd="0" destOrd="0" presId="urn:microsoft.com/office/officeart/2005/8/layout/hierarchy1"/>
    <dgm:cxn modelId="{0E5FF6DC-4669-FD47-9E85-CA09F1604CB7}" type="presOf" srcId="{19A0A634-050D-5148-BEC7-950932EBA03F}" destId="{66AD94EE-86B4-1849-B2BE-C3232ECE0392}" srcOrd="0" destOrd="0" presId="urn:microsoft.com/office/officeart/2005/8/layout/hierarchy1"/>
    <dgm:cxn modelId="{C39281DD-59CC-D545-8A65-AB15505C577A}" type="presOf" srcId="{163097C1-A707-C343-BF15-74194D1AFAF0}" destId="{7C2314BF-C1D3-E44A-A21F-ABA5D33498EA}" srcOrd="0" destOrd="0" presId="urn:microsoft.com/office/officeart/2005/8/layout/hierarchy1"/>
    <dgm:cxn modelId="{46BECFDF-5067-134B-AEA3-6D640B10AC59}" srcId="{CC7AD5C3-72A7-4D49-9C9E-DEEF1AE3C32B}" destId="{67D8ACF0-FDEF-FE44-93AA-677586DA4558}" srcOrd="0" destOrd="0" parTransId="{65746DFB-C80A-EC45-94C7-231C8FFB19AF}" sibTransId="{1796A83C-970E-E140-893C-4233A0EE0796}"/>
    <dgm:cxn modelId="{0E140BE4-F6CA-7E48-AB44-E22BDE85B1EA}" srcId="{66A73365-6453-3A4D-B6B5-5C16B5154685}" destId="{C8799B90-DE6C-9A4E-A775-BDA7921EA870}" srcOrd="1" destOrd="0" parTransId="{FF4AF9D6-BE30-0749-A581-8C9A76619D7A}" sibTransId="{28667F81-E944-D249-94DF-3A844F303CF9}"/>
    <dgm:cxn modelId="{3D36C1E4-4E0C-1745-A140-9AD37BEC4654}" type="presOf" srcId="{16DC71B0-3E6C-7241-9835-D69FD31F6DA0}" destId="{5E7B0792-6021-2D45-9891-55648FC7C64D}" srcOrd="0" destOrd="0" presId="urn:microsoft.com/office/officeart/2005/8/layout/hierarchy1"/>
    <dgm:cxn modelId="{E84515EC-6F35-AD40-82E7-C1E2F417434C}" type="presOf" srcId="{035E6093-31A5-5D4C-85EC-F9FFF4FF3666}" destId="{CE10212F-1BE1-5347-A7E3-81169844B807}" srcOrd="0" destOrd="0" presId="urn:microsoft.com/office/officeart/2005/8/layout/hierarchy1"/>
    <dgm:cxn modelId="{98542EF5-FF20-4F44-AE84-6053E9DDDFE6}" srcId="{75E87350-C8E0-D34A-96C9-A285F23858FA}" destId="{A77190BB-0BE8-A046-964A-C18A8650056E}" srcOrd="0" destOrd="0" parTransId="{0BCE3F03-EF20-634D-9E19-B02D6989231F}" sibTransId="{5BBEADA7-B129-1C4B-BDB6-90F43C111C71}"/>
    <dgm:cxn modelId="{5172E9FA-E6C2-1346-AC25-1B0DB3F1DA9F}" type="presOf" srcId="{E86682BD-E5A5-1248-81F3-8E250E6D376D}" destId="{9CD77240-DFC8-F248-8B4D-C9390DC7115B}" srcOrd="0" destOrd="0" presId="urn:microsoft.com/office/officeart/2005/8/layout/hierarchy1"/>
    <dgm:cxn modelId="{405289D3-346C-174B-95EB-7653BB14CDAD}" type="presParOf" srcId="{5684EE2F-7C26-B444-8068-62FF3D56D8ED}" destId="{06CB7025-EBF3-E543-B727-B74FC1E588B3}" srcOrd="0" destOrd="0" presId="urn:microsoft.com/office/officeart/2005/8/layout/hierarchy1"/>
    <dgm:cxn modelId="{FBF3A835-F396-8E41-B1D6-D5FB1063F987}" type="presParOf" srcId="{06CB7025-EBF3-E543-B727-B74FC1E588B3}" destId="{A0198756-8AEF-9C48-8A9A-C5C564DEA9EB}" srcOrd="0" destOrd="0" presId="urn:microsoft.com/office/officeart/2005/8/layout/hierarchy1"/>
    <dgm:cxn modelId="{4DC6160D-49FD-E04B-99A8-3C0F79D2122A}" type="presParOf" srcId="{A0198756-8AEF-9C48-8A9A-C5C564DEA9EB}" destId="{A8B15A4B-80A9-EE42-8E58-51D82B2DEBDF}" srcOrd="0" destOrd="0" presId="urn:microsoft.com/office/officeart/2005/8/layout/hierarchy1"/>
    <dgm:cxn modelId="{158F8628-626E-DC41-86C4-DEB289355DAF}" type="presParOf" srcId="{A0198756-8AEF-9C48-8A9A-C5C564DEA9EB}" destId="{CE10212F-1BE1-5347-A7E3-81169844B807}" srcOrd="1" destOrd="0" presId="urn:microsoft.com/office/officeart/2005/8/layout/hierarchy1"/>
    <dgm:cxn modelId="{7351949E-6E81-F14A-BA56-1CBCE0359541}" type="presParOf" srcId="{06CB7025-EBF3-E543-B727-B74FC1E588B3}" destId="{90C71934-F448-4F4A-BC92-6F6EFD262E0A}" srcOrd="1" destOrd="0" presId="urn:microsoft.com/office/officeart/2005/8/layout/hierarchy1"/>
    <dgm:cxn modelId="{F30702D4-A377-F24E-A2C0-EFCB118E1587}" type="presParOf" srcId="{90C71934-F448-4F4A-BC92-6F6EFD262E0A}" destId="{5C0FC813-A374-DC44-BE73-EF3A93C742F7}" srcOrd="0" destOrd="0" presId="urn:microsoft.com/office/officeart/2005/8/layout/hierarchy1"/>
    <dgm:cxn modelId="{90139943-21A6-C445-BC82-1EADFB292060}" type="presParOf" srcId="{90C71934-F448-4F4A-BC92-6F6EFD262E0A}" destId="{9A2CB01E-8F2A-D74C-9B25-291D626BB224}" srcOrd="1" destOrd="0" presId="urn:microsoft.com/office/officeart/2005/8/layout/hierarchy1"/>
    <dgm:cxn modelId="{2C51D101-75DC-F54F-BB61-935F1A7AFACC}" type="presParOf" srcId="{9A2CB01E-8F2A-D74C-9B25-291D626BB224}" destId="{05C8889F-9583-014E-A583-19A3429A0870}" srcOrd="0" destOrd="0" presId="urn:microsoft.com/office/officeart/2005/8/layout/hierarchy1"/>
    <dgm:cxn modelId="{2405F68C-D149-154C-921F-B85016C97959}" type="presParOf" srcId="{05C8889F-9583-014E-A583-19A3429A0870}" destId="{4D9365C1-D845-9245-882D-2770E6017DD9}" srcOrd="0" destOrd="0" presId="urn:microsoft.com/office/officeart/2005/8/layout/hierarchy1"/>
    <dgm:cxn modelId="{2CAEA908-8DE1-8F40-AB90-CE2523E9F5DE}" type="presParOf" srcId="{05C8889F-9583-014E-A583-19A3429A0870}" destId="{CF3419D8-DE03-EC4E-95F1-909D299106C3}" srcOrd="1" destOrd="0" presId="urn:microsoft.com/office/officeart/2005/8/layout/hierarchy1"/>
    <dgm:cxn modelId="{ED83B590-27AA-5647-A8EC-C5E008198FF1}" type="presParOf" srcId="{9A2CB01E-8F2A-D74C-9B25-291D626BB224}" destId="{BD397E58-0D2A-D644-A368-7A8EB6BA72FD}" srcOrd="1" destOrd="0" presId="urn:microsoft.com/office/officeart/2005/8/layout/hierarchy1"/>
    <dgm:cxn modelId="{CCBCAFDB-868A-FD4D-B236-4A58D5D8D51D}" type="presParOf" srcId="{BD397E58-0D2A-D644-A368-7A8EB6BA72FD}" destId="{D323A197-92FF-3343-B846-1EF0B9B69E27}" srcOrd="0" destOrd="0" presId="urn:microsoft.com/office/officeart/2005/8/layout/hierarchy1"/>
    <dgm:cxn modelId="{8901A7C6-0432-B44D-A6D4-313CBA001777}" type="presParOf" srcId="{BD397E58-0D2A-D644-A368-7A8EB6BA72FD}" destId="{FA79B3A5-59FC-5F49-AB1F-6DD34DAC76F2}" srcOrd="1" destOrd="0" presId="urn:microsoft.com/office/officeart/2005/8/layout/hierarchy1"/>
    <dgm:cxn modelId="{B2FACA44-CBF7-2C4C-8572-13AFC788272A}" type="presParOf" srcId="{FA79B3A5-59FC-5F49-AB1F-6DD34DAC76F2}" destId="{F21C852F-282F-584A-B05F-2EB936F33487}" srcOrd="0" destOrd="0" presId="urn:microsoft.com/office/officeart/2005/8/layout/hierarchy1"/>
    <dgm:cxn modelId="{67A22058-7CBF-154B-B099-26A17B4923FC}" type="presParOf" srcId="{F21C852F-282F-584A-B05F-2EB936F33487}" destId="{AD8AACD5-BB63-FC4E-B60A-2F2EE3DFA743}" srcOrd="0" destOrd="0" presId="urn:microsoft.com/office/officeart/2005/8/layout/hierarchy1"/>
    <dgm:cxn modelId="{EA363201-3781-4548-921A-88D224850A7A}" type="presParOf" srcId="{F21C852F-282F-584A-B05F-2EB936F33487}" destId="{038F94C6-945A-E44A-BF4A-F2EE68AA5CD1}" srcOrd="1" destOrd="0" presId="urn:microsoft.com/office/officeart/2005/8/layout/hierarchy1"/>
    <dgm:cxn modelId="{CEDBDFB2-C408-4047-BBAD-0532FFEA36A4}" type="presParOf" srcId="{FA79B3A5-59FC-5F49-AB1F-6DD34DAC76F2}" destId="{5897E786-B789-AA4F-ABFE-5DC556F3B5A1}" srcOrd="1" destOrd="0" presId="urn:microsoft.com/office/officeart/2005/8/layout/hierarchy1"/>
    <dgm:cxn modelId="{375A59EC-93DB-D04B-8704-14D00E7731C1}" type="presParOf" srcId="{90C71934-F448-4F4A-BC92-6F6EFD262E0A}" destId="{983BD41D-8491-5941-9E15-A650D6AC883D}" srcOrd="2" destOrd="0" presId="urn:microsoft.com/office/officeart/2005/8/layout/hierarchy1"/>
    <dgm:cxn modelId="{1EB35383-D561-824F-B3C1-5792091ED0C5}" type="presParOf" srcId="{90C71934-F448-4F4A-BC92-6F6EFD262E0A}" destId="{C12435BD-D0EC-0143-838C-F7D0D5B21812}" srcOrd="3" destOrd="0" presId="urn:microsoft.com/office/officeart/2005/8/layout/hierarchy1"/>
    <dgm:cxn modelId="{4F1D0588-8FEA-5D4D-8D9F-AFE9DDB0DDB0}" type="presParOf" srcId="{C12435BD-D0EC-0143-838C-F7D0D5B21812}" destId="{E2BA22EC-8058-3746-A7D0-EA986BCD2A24}" srcOrd="0" destOrd="0" presId="urn:microsoft.com/office/officeart/2005/8/layout/hierarchy1"/>
    <dgm:cxn modelId="{A3792227-2AC1-2045-824A-00454818A645}" type="presParOf" srcId="{E2BA22EC-8058-3746-A7D0-EA986BCD2A24}" destId="{121D5EB6-4BE7-2546-B384-0CAB00B35D81}" srcOrd="0" destOrd="0" presId="urn:microsoft.com/office/officeart/2005/8/layout/hierarchy1"/>
    <dgm:cxn modelId="{16B31A04-EEAC-6E4D-89DF-6DB3C37F828E}" type="presParOf" srcId="{E2BA22EC-8058-3746-A7D0-EA986BCD2A24}" destId="{F0FE91DE-2F41-1343-9555-FF2356627017}" srcOrd="1" destOrd="0" presId="urn:microsoft.com/office/officeart/2005/8/layout/hierarchy1"/>
    <dgm:cxn modelId="{A305A2D1-DD10-0B4B-8F58-0DD3372E468C}" type="presParOf" srcId="{C12435BD-D0EC-0143-838C-F7D0D5B21812}" destId="{64A89EB5-5DE1-2A40-A2E5-5A3AE71F9779}" srcOrd="1" destOrd="0" presId="urn:microsoft.com/office/officeart/2005/8/layout/hierarchy1"/>
    <dgm:cxn modelId="{D3B3B87B-D32D-B846-BD9D-DA89BFDA1045}" type="presParOf" srcId="{64A89EB5-5DE1-2A40-A2E5-5A3AE71F9779}" destId="{CDE2A0FD-DFC1-0547-9E56-342477CC6D6A}" srcOrd="0" destOrd="0" presId="urn:microsoft.com/office/officeart/2005/8/layout/hierarchy1"/>
    <dgm:cxn modelId="{DD42CE1F-6C5B-AE49-B62F-E32251A5AAA5}" type="presParOf" srcId="{64A89EB5-5DE1-2A40-A2E5-5A3AE71F9779}" destId="{10D098D5-1009-D14B-B6CE-0169A58167FC}" srcOrd="1" destOrd="0" presId="urn:microsoft.com/office/officeart/2005/8/layout/hierarchy1"/>
    <dgm:cxn modelId="{CD650364-B15E-0740-B93C-76BC267CBE0A}" type="presParOf" srcId="{10D098D5-1009-D14B-B6CE-0169A58167FC}" destId="{36D52469-F4E1-BD4F-8F70-9FA00E980F6D}" srcOrd="0" destOrd="0" presId="urn:microsoft.com/office/officeart/2005/8/layout/hierarchy1"/>
    <dgm:cxn modelId="{255A9B64-B13C-F74D-B580-FC747D682D9C}" type="presParOf" srcId="{36D52469-F4E1-BD4F-8F70-9FA00E980F6D}" destId="{0F76423B-A0D0-C84F-A229-8FC5FDA1E8C1}" srcOrd="0" destOrd="0" presId="urn:microsoft.com/office/officeart/2005/8/layout/hierarchy1"/>
    <dgm:cxn modelId="{73E5CFEC-6063-DB49-B7D6-9FD05F2AC185}" type="presParOf" srcId="{36D52469-F4E1-BD4F-8F70-9FA00E980F6D}" destId="{26286A7C-BC80-5C4B-A673-26BD238F3B9F}" srcOrd="1" destOrd="0" presId="urn:microsoft.com/office/officeart/2005/8/layout/hierarchy1"/>
    <dgm:cxn modelId="{E8E9B993-B9D8-CA45-971F-7BF2318B741A}" type="presParOf" srcId="{10D098D5-1009-D14B-B6CE-0169A58167FC}" destId="{E618A096-A9D9-4A47-A4C0-F7589DF964CB}" srcOrd="1" destOrd="0" presId="urn:microsoft.com/office/officeart/2005/8/layout/hierarchy1"/>
    <dgm:cxn modelId="{84E40C1F-6F91-F645-A0C7-88402F1DAB77}" type="presParOf" srcId="{64A89EB5-5DE1-2A40-A2E5-5A3AE71F9779}" destId="{9CD77240-DFC8-F248-8B4D-C9390DC7115B}" srcOrd="2" destOrd="0" presId="urn:microsoft.com/office/officeart/2005/8/layout/hierarchy1"/>
    <dgm:cxn modelId="{C85076AC-2617-9D48-9534-4DFDDD216786}" type="presParOf" srcId="{64A89EB5-5DE1-2A40-A2E5-5A3AE71F9779}" destId="{0F4CAAF0-FDCF-6C4B-A100-7A8C7BFD073E}" srcOrd="3" destOrd="0" presId="urn:microsoft.com/office/officeart/2005/8/layout/hierarchy1"/>
    <dgm:cxn modelId="{852B064C-2839-2D4D-B10C-E6238A46716F}" type="presParOf" srcId="{0F4CAAF0-FDCF-6C4B-A100-7A8C7BFD073E}" destId="{1EDAEDED-DCAF-4E46-BE08-57EB0A57403D}" srcOrd="0" destOrd="0" presId="urn:microsoft.com/office/officeart/2005/8/layout/hierarchy1"/>
    <dgm:cxn modelId="{790F6D4E-D68C-674E-8A30-7B17AF67977E}" type="presParOf" srcId="{1EDAEDED-DCAF-4E46-BE08-57EB0A57403D}" destId="{05E88FF8-646A-A64C-9EBB-D70B3615F779}" srcOrd="0" destOrd="0" presId="urn:microsoft.com/office/officeart/2005/8/layout/hierarchy1"/>
    <dgm:cxn modelId="{F0FCED58-858F-B64F-8790-2BF0FBAA38E7}" type="presParOf" srcId="{1EDAEDED-DCAF-4E46-BE08-57EB0A57403D}" destId="{EB894A42-C5ED-8046-8EEC-E49D2574032C}" srcOrd="1" destOrd="0" presId="urn:microsoft.com/office/officeart/2005/8/layout/hierarchy1"/>
    <dgm:cxn modelId="{C81CBA69-1415-4643-A08E-AE8FEE4E1A21}" type="presParOf" srcId="{0F4CAAF0-FDCF-6C4B-A100-7A8C7BFD073E}" destId="{152B6C40-BFC9-2A48-86C2-01F908422379}" srcOrd="1" destOrd="0" presId="urn:microsoft.com/office/officeart/2005/8/layout/hierarchy1"/>
    <dgm:cxn modelId="{5EC0F908-42CF-5C4F-B88A-8B3C723EDE1B}" type="presParOf" srcId="{64A89EB5-5DE1-2A40-A2E5-5A3AE71F9779}" destId="{317B62DB-050C-C148-8A03-EB3D36B67063}" srcOrd="4" destOrd="0" presId="urn:microsoft.com/office/officeart/2005/8/layout/hierarchy1"/>
    <dgm:cxn modelId="{01C5C1C9-D138-5649-91B1-3EF4CD579CF3}" type="presParOf" srcId="{64A89EB5-5DE1-2A40-A2E5-5A3AE71F9779}" destId="{31FF30F1-184E-9C49-A1B0-B28FEE9447D1}" srcOrd="5" destOrd="0" presId="urn:microsoft.com/office/officeart/2005/8/layout/hierarchy1"/>
    <dgm:cxn modelId="{5B0817DB-97CE-5E4B-B767-4873CD63D550}" type="presParOf" srcId="{31FF30F1-184E-9C49-A1B0-B28FEE9447D1}" destId="{880C7653-97F4-4F4F-B127-8BDAE3EC8FFE}" srcOrd="0" destOrd="0" presId="urn:microsoft.com/office/officeart/2005/8/layout/hierarchy1"/>
    <dgm:cxn modelId="{FD4D4AAF-8D03-3642-B63D-F9CDE64FFFFF}" type="presParOf" srcId="{880C7653-97F4-4F4F-B127-8BDAE3EC8FFE}" destId="{6E55B7FC-5C81-0F4A-B1D7-ADCEB705A0C9}" srcOrd="0" destOrd="0" presId="urn:microsoft.com/office/officeart/2005/8/layout/hierarchy1"/>
    <dgm:cxn modelId="{73E1EEF5-0E49-3441-91C1-8A3A2D28DB4A}" type="presParOf" srcId="{880C7653-97F4-4F4F-B127-8BDAE3EC8FFE}" destId="{F0FC2AD0-FC33-E249-BE23-2D407F4778E4}" srcOrd="1" destOrd="0" presId="urn:microsoft.com/office/officeart/2005/8/layout/hierarchy1"/>
    <dgm:cxn modelId="{B7240F05-603A-5648-A8EE-ABA03607B66E}" type="presParOf" srcId="{31FF30F1-184E-9C49-A1B0-B28FEE9447D1}" destId="{8ECBD4F0-8D84-134A-8E92-E7A91BE24D25}" srcOrd="1" destOrd="0" presId="urn:microsoft.com/office/officeart/2005/8/layout/hierarchy1"/>
    <dgm:cxn modelId="{6545CAE5-7029-DC44-B7ED-56C5D950DF7A}" type="presParOf" srcId="{64A89EB5-5DE1-2A40-A2E5-5A3AE71F9779}" destId="{EAF75348-1B44-CC4A-884C-954AE034D4A4}" srcOrd="6" destOrd="0" presId="urn:microsoft.com/office/officeart/2005/8/layout/hierarchy1"/>
    <dgm:cxn modelId="{8AB79886-708E-E54C-B098-FD46CCC8DDD3}" type="presParOf" srcId="{64A89EB5-5DE1-2A40-A2E5-5A3AE71F9779}" destId="{C8DD5D0A-CE2F-CC40-9A17-180979F434FD}" srcOrd="7" destOrd="0" presId="urn:microsoft.com/office/officeart/2005/8/layout/hierarchy1"/>
    <dgm:cxn modelId="{C5BBC80E-5811-584E-B961-4C0CAC3099FB}" type="presParOf" srcId="{C8DD5D0A-CE2F-CC40-9A17-180979F434FD}" destId="{C4AFCC0B-BF03-7246-BED1-11EADE0CB9A7}" srcOrd="0" destOrd="0" presId="urn:microsoft.com/office/officeart/2005/8/layout/hierarchy1"/>
    <dgm:cxn modelId="{35AB37D4-94EE-A549-B3AC-A1C3A6C92BFA}" type="presParOf" srcId="{C4AFCC0B-BF03-7246-BED1-11EADE0CB9A7}" destId="{C0FC7F57-E4DC-034D-A232-FFA38C58C7D2}" srcOrd="0" destOrd="0" presId="urn:microsoft.com/office/officeart/2005/8/layout/hierarchy1"/>
    <dgm:cxn modelId="{2D7900A0-0F05-CF40-BC68-E9C79A8EEBA0}" type="presParOf" srcId="{C4AFCC0B-BF03-7246-BED1-11EADE0CB9A7}" destId="{66AD94EE-86B4-1849-B2BE-C3232ECE0392}" srcOrd="1" destOrd="0" presId="urn:microsoft.com/office/officeart/2005/8/layout/hierarchy1"/>
    <dgm:cxn modelId="{E194D463-54B4-614E-A5DD-AC5B4CB8F441}" type="presParOf" srcId="{C8DD5D0A-CE2F-CC40-9A17-180979F434FD}" destId="{342BF9CD-F09A-DE42-8180-C82EC627ED93}" srcOrd="1" destOrd="0" presId="urn:microsoft.com/office/officeart/2005/8/layout/hierarchy1"/>
    <dgm:cxn modelId="{97D878CD-F6F0-ED42-A243-AF33E854B6E7}" type="presParOf" srcId="{90C71934-F448-4F4A-BC92-6F6EFD262E0A}" destId="{7CD52CEB-7254-7344-BEDE-C978553B55EF}" srcOrd="4" destOrd="0" presId="urn:microsoft.com/office/officeart/2005/8/layout/hierarchy1"/>
    <dgm:cxn modelId="{D7871D5F-B49F-3446-9BBF-E98677577B4F}" type="presParOf" srcId="{90C71934-F448-4F4A-BC92-6F6EFD262E0A}" destId="{956FB0F1-19E5-B344-8F0F-F4416DF144BF}" srcOrd="5" destOrd="0" presId="urn:microsoft.com/office/officeart/2005/8/layout/hierarchy1"/>
    <dgm:cxn modelId="{DDD124B1-717A-D444-8EC0-05059EDA8E0A}" type="presParOf" srcId="{956FB0F1-19E5-B344-8F0F-F4416DF144BF}" destId="{52FD9EC1-64CE-764B-BA72-798C1C3C8448}" srcOrd="0" destOrd="0" presId="urn:microsoft.com/office/officeart/2005/8/layout/hierarchy1"/>
    <dgm:cxn modelId="{FAE051D6-FA74-064A-AA99-A6101FA95890}" type="presParOf" srcId="{52FD9EC1-64CE-764B-BA72-798C1C3C8448}" destId="{FDCB426A-30F9-014B-8BFF-569FD38C9920}" srcOrd="0" destOrd="0" presId="urn:microsoft.com/office/officeart/2005/8/layout/hierarchy1"/>
    <dgm:cxn modelId="{9CA78BC3-C175-5F4D-A4A1-3153E6292149}" type="presParOf" srcId="{52FD9EC1-64CE-764B-BA72-798C1C3C8448}" destId="{E2E781FB-180B-1F4A-B0C1-DE8619644874}" srcOrd="1" destOrd="0" presId="urn:microsoft.com/office/officeart/2005/8/layout/hierarchy1"/>
    <dgm:cxn modelId="{AB2EE1DE-DB04-514D-869D-7A8B7DE55B54}" type="presParOf" srcId="{956FB0F1-19E5-B344-8F0F-F4416DF144BF}" destId="{DCB36F78-AA14-BA49-A24D-8543C5F7282C}" srcOrd="1" destOrd="0" presId="urn:microsoft.com/office/officeart/2005/8/layout/hierarchy1"/>
    <dgm:cxn modelId="{F2EBEE64-90FE-6347-9085-8E9E26ABE716}" type="presParOf" srcId="{DCB36F78-AA14-BA49-A24D-8543C5F7282C}" destId="{6C542979-6420-5E45-A69D-9CE7BEA64E7F}" srcOrd="0" destOrd="0" presId="urn:microsoft.com/office/officeart/2005/8/layout/hierarchy1"/>
    <dgm:cxn modelId="{C31B1353-17D1-964E-BC11-8B12CE5C7DC4}" type="presParOf" srcId="{DCB36F78-AA14-BA49-A24D-8543C5F7282C}" destId="{F9153DB0-7C5E-5046-BC99-712936751D43}" srcOrd="1" destOrd="0" presId="urn:microsoft.com/office/officeart/2005/8/layout/hierarchy1"/>
    <dgm:cxn modelId="{ABAEDBD5-441D-D043-A204-AB7B1C3CBA59}" type="presParOf" srcId="{F9153DB0-7C5E-5046-BC99-712936751D43}" destId="{1FB920B7-7208-A24D-9B5D-5A1154D801D5}" srcOrd="0" destOrd="0" presId="urn:microsoft.com/office/officeart/2005/8/layout/hierarchy1"/>
    <dgm:cxn modelId="{ECD9950D-5DD8-4246-9854-FD8264D455FD}" type="presParOf" srcId="{1FB920B7-7208-A24D-9B5D-5A1154D801D5}" destId="{2335C2D8-248F-3745-A87E-B6549D2F2994}" srcOrd="0" destOrd="0" presId="urn:microsoft.com/office/officeart/2005/8/layout/hierarchy1"/>
    <dgm:cxn modelId="{98D744C2-7D47-434E-874A-A84973CCFC84}" type="presParOf" srcId="{1FB920B7-7208-A24D-9B5D-5A1154D801D5}" destId="{7EA4FE15-7E18-BB4B-8297-1348FB5A1830}" srcOrd="1" destOrd="0" presId="urn:microsoft.com/office/officeart/2005/8/layout/hierarchy1"/>
    <dgm:cxn modelId="{816213C3-1920-3348-8A3A-1623EFB36844}" type="presParOf" srcId="{F9153DB0-7C5E-5046-BC99-712936751D43}" destId="{6F045F92-1ED6-5646-AC31-4901BEF0BA7D}" srcOrd="1" destOrd="0" presId="urn:microsoft.com/office/officeart/2005/8/layout/hierarchy1"/>
    <dgm:cxn modelId="{579CCD3D-0221-CB43-A02E-ACF9BE0C2117}" type="presParOf" srcId="{DCB36F78-AA14-BA49-A24D-8543C5F7282C}" destId="{168DFEF2-7371-9447-A67C-A1EBC5D208D9}" srcOrd="2" destOrd="0" presId="urn:microsoft.com/office/officeart/2005/8/layout/hierarchy1"/>
    <dgm:cxn modelId="{76AC9393-52DF-B947-8D1D-6D7CE15AE5FC}" type="presParOf" srcId="{DCB36F78-AA14-BA49-A24D-8543C5F7282C}" destId="{984C992D-3D3A-F64D-A5BE-D41AC7415285}" srcOrd="3" destOrd="0" presId="urn:microsoft.com/office/officeart/2005/8/layout/hierarchy1"/>
    <dgm:cxn modelId="{CAD32B1E-AB24-EE4A-BAD0-ECF356A62CDF}" type="presParOf" srcId="{984C992D-3D3A-F64D-A5BE-D41AC7415285}" destId="{468A8DCB-F765-D749-B911-BDBD4BAA0232}" srcOrd="0" destOrd="0" presId="urn:microsoft.com/office/officeart/2005/8/layout/hierarchy1"/>
    <dgm:cxn modelId="{AF00A83E-3906-7A42-BDFB-C1AC589B876B}" type="presParOf" srcId="{468A8DCB-F765-D749-B911-BDBD4BAA0232}" destId="{57F32999-5859-DE42-BECD-061964906479}" srcOrd="0" destOrd="0" presId="urn:microsoft.com/office/officeart/2005/8/layout/hierarchy1"/>
    <dgm:cxn modelId="{A8BDE071-A3DC-324B-A2BA-30D86C5C7B58}" type="presParOf" srcId="{468A8DCB-F765-D749-B911-BDBD4BAA0232}" destId="{C68EE5D6-A119-9F42-9DCF-10F373BC7BDA}" srcOrd="1" destOrd="0" presId="urn:microsoft.com/office/officeart/2005/8/layout/hierarchy1"/>
    <dgm:cxn modelId="{ABB1309A-AC44-A64E-AD88-D3647102375F}" type="presParOf" srcId="{984C992D-3D3A-F64D-A5BE-D41AC7415285}" destId="{4284D402-FD9A-FC49-8590-1512D00BB543}" srcOrd="1" destOrd="0" presId="urn:microsoft.com/office/officeart/2005/8/layout/hierarchy1"/>
    <dgm:cxn modelId="{F9A8863C-1E80-CE41-A5C9-A5CACAA43D1D}" type="presParOf" srcId="{DCB36F78-AA14-BA49-A24D-8543C5F7282C}" destId="{E82A38A0-7431-1C41-A0CA-603ECB11A974}" srcOrd="4" destOrd="0" presId="urn:microsoft.com/office/officeart/2005/8/layout/hierarchy1"/>
    <dgm:cxn modelId="{EFE04618-09A9-4046-9B70-7C0AAC422992}" type="presParOf" srcId="{DCB36F78-AA14-BA49-A24D-8543C5F7282C}" destId="{8638112F-213C-D346-A0F9-D1D084391439}" srcOrd="5" destOrd="0" presId="urn:microsoft.com/office/officeart/2005/8/layout/hierarchy1"/>
    <dgm:cxn modelId="{8F318656-381B-E64D-8DDC-F2F9A971BB87}" type="presParOf" srcId="{8638112F-213C-D346-A0F9-D1D084391439}" destId="{F5016136-22BE-CC41-9683-04E5284A404F}" srcOrd="0" destOrd="0" presId="urn:microsoft.com/office/officeart/2005/8/layout/hierarchy1"/>
    <dgm:cxn modelId="{CE149BC1-265D-F240-A0CA-93CA2E900524}" type="presParOf" srcId="{F5016136-22BE-CC41-9683-04E5284A404F}" destId="{0CB4289E-FB8F-E24C-AB16-E73782D52A72}" srcOrd="0" destOrd="0" presId="urn:microsoft.com/office/officeart/2005/8/layout/hierarchy1"/>
    <dgm:cxn modelId="{5D13F59A-3575-7948-9687-D5D086160033}" type="presParOf" srcId="{F5016136-22BE-CC41-9683-04E5284A404F}" destId="{5F1D17DB-B5D3-FF4E-B19A-51DE4CDF57BF}" srcOrd="1" destOrd="0" presId="urn:microsoft.com/office/officeart/2005/8/layout/hierarchy1"/>
    <dgm:cxn modelId="{CF147663-F327-5B4E-A46C-891C0959F393}" type="presParOf" srcId="{8638112F-213C-D346-A0F9-D1D084391439}" destId="{1BEADEAF-AC2F-D44B-BA5B-FA9D2F8730D0}" srcOrd="1" destOrd="0" presId="urn:microsoft.com/office/officeart/2005/8/layout/hierarchy1"/>
    <dgm:cxn modelId="{E23BAAB1-58F1-0348-900D-B2FC8CD1C227}" type="presParOf" srcId="{DCB36F78-AA14-BA49-A24D-8543C5F7282C}" destId="{26BDF6F0-7520-3040-900F-E4EFBDE8F7E0}" srcOrd="6" destOrd="0" presId="urn:microsoft.com/office/officeart/2005/8/layout/hierarchy1"/>
    <dgm:cxn modelId="{DA14116D-8FE2-584B-86D1-CDD6FC005CFD}" type="presParOf" srcId="{DCB36F78-AA14-BA49-A24D-8543C5F7282C}" destId="{B09C791D-052B-0942-A949-7962CD0027E1}" srcOrd="7" destOrd="0" presId="urn:microsoft.com/office/officeart/2005/8/layout/hierarchy1"/>
    <dgm:cxn modelId="{E5D38540-417D-554D-94CE-AB6DCB8EB630}" type="presParOf" srcId="{B09C791D-052B-0942-A949-7962CD0027E1}" destId="{CB8DE8B4-F8FA-E343-960F-A9AA78D78286}" srcOrd="0" destOrd="0" presId="urn:microsoft.com/office/officeart/2005/8/layout/hierarchy1"/>
    <dgm:cxn modelId="{25156E75-C7D0-C34E-8B6F-143F87838002}" type="presParOf" srcId="{CB8DE8B4-F8FA-E343-960F-A9AA78D78286}" destId="{1F53479C-4D2D-A64A-B243-63CF394E0767}" srcOrd="0" destOrd="0" presId="urn:microsoft.com/office/officeart/2005/8/layout/hierarchy1"/>
    <dgm:cxn modelId="{57FA6B7D-5057-0B41-9D61-048F899494A6}" type="presParOf" srcId="{CB8DE8B4-F8FA-E343-960F-A9AA78D78286}" destId="{5E7B0792-6021-2D45-9891-55648FC7C64D}" srcOrd="1" destOrd="0" presId="urn:microsoft.com/office/officeart/2005/8/layout/hierarchy1"/>
    <dgm:cxn modelId="{C6EE765B-B89D-2D40-9BB6-D5172D171EAB}" type="presParOf" srcId="{B09C791D-052B-0942-A949-7962CD0027E1}" destId="{78A6F6C6-F7A6-2146-A1AB-4856C77CA2E5}" srcOrd="1" destOrd="0" presId="urn:microsoft.com/office/officeart/2005/8/layout/hierarchy1"/>
    <dgm:cxn modelId="{8ED87DDE-767F-424B-87DB-AB9E0C5262EF}" type="presParOf" srcId="{90C71934-F448-4F4A-BC92-6F6EFD262E0A}" destId="{9A4654B4-7E3E-FE47-AE84-9723C781A80B}" srcOrd="6" destOrd="0" presId="urn:microsoft.com/office/officeart/2005/8/layout/hierarchy1"/>
    <dgm:cxn modelId="{920018D8-1880-1449-935C-8CD16D70012E}" type="presParOf" srcId="{90C71934-F448-4F4A-BC92-6F6EFD262E0A}" destId="{C7B2D1AC-D9DD-D548-8BCC-B7819C9F1650}" srcOrd="7" destOrd="0" presId="urn:microsoft.com/office/officeart/2005/8/layout/hierarchy1"/>
    <dgm:cxn modelId="{077B2D94-6B1D-5746-8202-75F667EDBECE}" type="presParOf" srcId="{C7B2D1AC-D9DD-D548-8BCC-B7819C9F1650}" destId="{32BAE386-A73E-D640-B066-93B8B162E40B}" srcOrd="0" destOrd="0" presId="urn:microsoft.com/office/officeart/2005/8/layout/hierarchy1"/>
    <dgm:cxn modelId="{E92D2614-537C-FE4F-8333-6071BEDB83F3}" type="presParOf" srcId="{32BAE386-A73E-D640-B066-93B8B162E40B}" destId="{646D94CA-84E3-A542-85FB-59570AE7674C}" srcOrd="0" destOrd="0" presId="urn:microsoft.com/office/officeart/2005/8/layout/hierarchy1"/>
    <dgm:cxn modelId="{1C798CF9-789C-0D42-A4FC-B22425A870A0}" type="presParOf" srcId="{32BAE386-A73E-D640-B066-93B8B162E40B}" destId="{69546DFD-4BCD-844D-ADBA-BB07E4D020A7}" srcOrd="1" destOrd="0" presId="urn:microsoft.com/office/officeart/2005/8/layout/hierarchy1"/>
    <dgm:cxn modelId="{C6B1E7FF-FECF-414C-B7D1-5283919A1EC9}" type="presParOf" srcId="{C7B2D1AC-D9DD-D548-8BCC-B7819C9F1650}" destId="{DC196499-DC7C-0348-8F1A-EB4A6E079226}" srcOrd="1" destOrd="0" presId="urn:microsoft.com/office/officeart/2005/8/layout/hierarchy1"/>
    <dgm:cxn modelId="{F770D457-2F01-F04C-8AA4-4C5FE436E07C}" type="presParOf" srcId="{DC196499-DC7C-0348-8F1A-EB4A6E079226}" destId="{7C2314BF-C1D3-E44A-A21F-ABA5D33498EA}" srcOrd="0" destOrd="0" presId="urn:microsoft.com/office/officeart/2005/8/layout/hierarchy1"/>
    <dgm:cxn modelId="{01B357E2-983C-2B49-9339-04E3D0B1DAD5}" type="presParOf" srcId="{DC196499-DC7C-0348-8F1A-EB4A6E079226}" destId="{6DDBCA12-5B40-8A41-B3CD-8434B9FAF7EE}" srcOrd="1" destOrd="0" presId="urn:microsoft.com/office/officeart/2005/8/layout/hierarchy1"/>
    <dgm:cxn modelId="{15E35CF5-A447-7D46-B779-11699BADC7F7}" type="presParOf" srcId="{6DDBCA12-5B40-8A41-B3CD-8434B9FAF7EE}" destId="{FA1753B6-A61F-4E48-ABD4-79A6329AF2E0}" srcOrd="0" destOrd="0" presId="urn:microsoft.com/office/officeart/2005/8/layout/hierarchy1"/>
    <dgm:cxn modelId="{4F569556-B3A8-2547-AF37-F6AF3715BB4C}" type="presParOf" srcId="{FA1753B6-A61F-4E48-ABD4-79A6329AF2E0}" destId="{26B33A0F-0A3F-B14B-BCC6-D3B551272301}" srcOrd="0" destOrd="0" presId="urn:microsoft.com/office/officeart/2005/8/layout/hierarchy1"/>
    <dgm:cxn modelId="{0370DA9A-479F-9345-B4DB-0EFB33B13DA4}" type="presParOf" srcId="{FA1753B6-A61F-4E48-ABD4-79A6329AF2E0}" destId="{C57AA3B5-4F0E-CC42-B576-D9CE0E13A28B}" srcOrd="1" destOrd="0" presId="urn:microsoft.com/office/officeart/2005/8/layout/hierarchy1"/>
    <dgm:cxn modelId="{DFFCAFDE-D403-034E-86A7-EA0BB874FD4C}" type="presParOf" srcId="{6DDBCA12-5B40-8A41-B3CD-8434B9FAF7EE}" destId="{2666A027-C9BF-5743-B5E9-9D146B67C874}" srcOrd="1" destOrd="0" presId="urn:microsoft.com/office/officeart/2005/8/layout/hierarchy1"/>
    <dgm:cxn modelId="{844F5656-8B61-9943-A556-0C14CABA4AE4}" type="presParOf" srcId="{DC196499-DC7C-0348-8F1A-EB4A6E079226}" destId="{47EEB185-813E-BC43-9720-4FBB81D2EDC7}" srcOrd="2" destOrd="0" presId="urn:microsoft.com/office/officeart/2005/8/layout/hierarchy1"/>
    <dgm:cxn modelId="{03C27416-64B9-8F4C-B9AE-DD91ED1526C6}" type="presParOf" srcId="{DC196499-DC7C-0348-8F1A-EB4A6E079226}" destId="{402E600D-91B3-BB4A-B50B-38477EA7A173}" srcOrd="3" destOrd="0" presId="urn:microsoft.com/office/officeart/2005/8/layout/hierarchy1"/>
    <dgm:cxn modelId="{0B822D79-9DA8-084F-9D11-EAF2D71120B7}" type="presParOf" srcId="{402E600D-91B3-BB4A-B50B-38477EA7A173}" destId="{2D4F2E43-41DD-6F42-9043-544D27218BBF}" srcOrd="0" destOrd="0" presId="urn:microsoft.com/office/officeart/2005/8/layout/hierarchy1"/>
    <dgm:cxn modelId="{29B97DD2-95E2-CC46-93A5-06914AEC7BC0}" type="presParOf" srcId="{2D4F2E43-41DD-6F42-9043-544D27218BBF}" destId="{AEC7B76B-3C78-0447-ACFB-7DE23D68A034}" srcOrd="0" destOrd="0" presId="urn:microsoft.com/office/officeart/2005/8/layout/hierarchy1"/>
    <dgm:cxn modelId="{404B0DB4-4F0A-BF43-880A-2C9C2989477F}" type="presParOf" srcId="{2D4F2E43-41DD-6F42-9043-544D27218BBF}" destId="{9DC03E38-9E83-A948-8E26-F2524155084D}" srcOrd="1" destOrd="0" presId="urn:microsoft.com/office/officeart/2005/8/layout/hierarchy1"/>
    <dgm:cxn modelId="{A2EA32E0-8353-C745-8F77-6A24E10E394A}" type="presParOf" srcId="{402E600D-91B3-BB4A-B50B-38477EA7A173}" destId="{2EB3EB16-D159-564A-BD75-1BA6A5FF0F15}" srcOrd="1" destOrd="0" presId="urn:microsoft.com/office/officeart/2005/8/layout/hierarchy1"/>
    <dgm:cxn modelId="{01AD27F0-21CD-D246-BF15-3ECBA6BE2995}" type="presParOf" srcId="{DC196499-DC7C-0348-8F1A-EB4A6E079226}" destId="{E85D2287-3C15-D341-B62E-67D18C3EF4E4}" srcOrd="4" destOrd="0" presId="urn:microsoft.com/office/officeart/2005/8/layout/hierarchy1"/>
    <dgm:cxn modelId="{D9A3753A-B361-F048-B40B-AC617DBE794E}" type="presParOf" srcId="{DC196499-DC7C-0348-8F1A-EB4A6E079226}" destId="{0A595C9F-D7ED-614C-AA4B-DFA8F74C7D15}" srcOrd="5" destOrd="0" presId="urn:microsoft.com/office/officeart/2005/8/layout/hierarchy1"/>
    <dgm:cxn modelId="{BAFB056B-6FD3-0E4D-951B-8D37B5F394E8}" type="presParOf" srcId="{0A595C9F-D7ED-614C-AA4B-DFA8F74C7D15}" destId="{8B40822C-5D77-D844-B82D-9C6B4B60FFB1}" srcOrd="0" destOrd="0" presId="urn:microsoft.com/office/officeart/2005/8/layout/hierarchy1"/>
    <dgm:cxn modelId="{2FE5A506-258C-A044-98AE-17C66CBB6C93}" type="presParOf" srcId="{8B40822C-5D77-D844-B82D-9C6B4B60FFB1}" destId="{9F193743-53A0-614F-8931-F8991B2DB2FC}" srcOrd="0" destOrd="0" presId="urn:microsoft.com/office/officeart/2005/8/layout/hierarchy1"/>
    <dgm:cxn modelId="{A91A9811-2FA9-6C43-9CF7-B8B47681BE66}" type="presParOf" srcId="{8B40822C-5D77-D844-B82D-9C6B4B60FFB1}" destId="{01CB9FCC-91E9-1F4D-A9A8-DC05F96D6930}" srcOrd="1" destOrd="0" presId="urn:microsoft.com/office/officeart/2005/8/layout/hierarchy1"/>
    <dgm:cxn modelId="{CBBA5E3E-5F33-A84B-A476-CE0B09CCD779}" type="presParOf" srcId="{0A595C9F-D7ED-614C-AA4B-DFA8F74C7D15}" destId="{69C11A9C-0E54-6143-926B-DCF8C217FDF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7F4BD9-DCFD-A34B-9AFD-1706262BB2F8}">
      <dsp:nvSpPr>
        <dsp:cNvPr id="0" name=""/>
        <dsp:cNvSpPr/>
      </dsp:nvSpPr>
      <dsp:spPr>
        <a:xfrm>
          <a:off x="4050983" y="968852"/>
          <a:ext cx="2413632" cy="2413632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44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整合管理</a:t>
          </a:r>
        </a:p>
      </dsp:txBody>
      <dsp:txXfrm>
        <a:off x="4404451" y="1322320"/>
        <a:ext cx="1706696" cy="1706696"/>
      </dsp:txXfrm>
    </dsp:sp>
    <dsp:sp modelId="{464C8536-500F-F941-AF8E-CF16A44F1A25}">
      <dsp:nvSpPr>
        <dsp:cNvPr id="0" name=""/>
        <dsp:cNvSpPr/>
      </dsp:nvSpPr>
      <dsp:spPr>
        <a:xfrm>
          <a:off x="4654391" y="430"/>
          <a:ext cx="1206816" cy="120681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範疇管理</a:t>
          </a:r>
        </a:p>
      </dsp:txBody>
      <dsp:txXfrm>
        <a:off x="4831125" y="177164"/>
        <a:ext cx="853348" cy="853348"/>
      </dsp:txXfrm>
    </dsp:sp>
    <dsp:sp modelId="{D86F037B-5DE1-7E4C-A8A0-A8D9BF1F0D6E}">
      <dsp:nvSpPr>
        <dsp:cNvPr id="0" name=""/>
        <dsp:cNvSpPr/>
      </dsp:nvSpPr>
      <dsp:spPr>
        <a:xfrm>
          <a:off x="5765843" y="460809"/>
          <a:ext cx="1206816" cy="120681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時程管理</a:t>
          </a:r>
          <a:endParaRPr lang="en-US" altLang="zh-TW" sz="2100" b="1" kern="0" spc="300" dirty="0">
            <a:solidFill>
              <a:srgbClr val="4C4C4C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5942577" y="637543"/>
        <a:ext cx="853348" cy="853348"/>
      </dsp:txXfrm>
    </dsp:sp>
    <dsp:sp modelId="{538DBDBE-8880-9A4F-803E-8D1D43492725}">
      <dsp:nvSpPr>
        <dsp:cNvPr id="0" name=""/>
        <dsp:cNvSpPr/>
      </dsp:nvSpPr>
      <dsp:spPr>
        <a:xfrm>
          <a:off x="6226221" y="1572260"/>
          <a:ext cx="1206816" cy="120681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成本管理</a:t>
          </a:r>
        </a:p>
      </dsp:txBody>
      <dsp:txXfrm>
        <a:off x="6402955" y="1748994"/>
        <a:ext cx="853348" cy="853348"/>
      </dsp:txXfrm>
    </dsp:sp>
    <dsp:sp modelId="{47469F86-128B-7449-9725-6469031ED0E6}">
      <dsp:nvSpPr>
        <dsp:cNvPr id="0" name=""/>
        <dsp:cNvSpPr/>
      </dsp:nvSpPr>
      <dsp:spPr>
        <a:xfrm>
          <a:off x="5765843" y="2683712"/>
          <a:ext cx="1206816" cy="1206816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品質管理</a:t>
          </a:r>
        </a:p>
      </dsp:txBody>
      <dsp:txXfrm>
        <a:off x="5942577" y="2860446"/>
        <a:ext cx="853348" cy="853348"/>
      </dsp:txXfrm>
    </dsp:sp>
    <dsp:sp modelId="{C6698833-B6F8-8C48-A33C-935DB1152831}">
      <dsp:nvSpPr>
        <dsp:cNvPr id="0" name=""/>
        <dsp:cNvSpPr/>
      </dsp:nvSpPr>
      <dsp:spPr>
        <a:xfrm>
          <a:off x="4654391" y="3144090"/>
          <a:ext cx="1206816" cy="1206816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ts val="222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人力資源管理</a:t>
          </a:r>
          <a:endParaRPr lang="en-US" altLang="zh-TW" sz="2100" b="1" kern="0" spc="300" dirty="0">
            <a:solidFill>
              <a:srgbClr val="4C4C4C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4831125" y="3320824"/>
        <a:ext cx="853348" cy="853348"/>
      </dsp:txXfrm>
    </dsp:sp>
    <dsp:sp modelId="{8CDA6D02-33B7-1E41-ABC0-C32FBDB5C41C}">
      <dsp:nvSpPr>
        <dsp:cNvPr id="0" name=""/>
        <dsp:cNvSpPr/>
      </dsp:nvSpPr>
      <dsp:spPr>
        <a:xfrm>
          <a:off x="3542940" y="2683712"/>
          <a:ext cx="1206816" cy="1206816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溝通管理</a:t>
          </a:r>
        </a:p>
      </dsp:txBody>
      <dsp:txXfrm>
        <a:off x="3719674" y="2860446"/>
        <a:ext cx="853348" cy="853348"/>
      </dsp:txXfrm>
    </dsp:sp>
    <dsp:sp modelId="{28094A00-D5C2-B04C-852E-E330767DB4D5}">
      <dsp:nvSpPr>
        <dsp:cNvPr id="0" name=""/>
        <dsp:cNvSpPr/>
      </dsp:nvSpPr>
      <dsp:spPr>
        <a:xfrm>
          <a:off x="3082561" y="1572260"/>
          <a:ext cx="1206816" cy="1206816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風險管理</a:t>
          </a:r>
          <a:endParaRPr lang="en-US" altLang="zh-TW" sz="2100" b="1" kern="0" spc="300" dirty="0">
            <a:solidFill>
              <a:srgbClr val="4C4C4C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3259295" y="1748994"/>
        <a:ext cx="853348" cy="853348"/>
      </dsp:txXfrm>
    </dsp:sp>
    <dsp:sp modelId="{337B6D5F-C678-6C4B-9AB5-C1EC9FF4327B}">
      <dsp:nvSpPr>
        <dsp:cNvPr id="0" name=""/>
        <dsp:cNvSpPr/>
      </dsp:nvSpPr>
      <dsp:spPr>
        <a:xfrm>
          <a:off x="3542940" y="460809"/>
          <a:ext cx="1206816" cy="120681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1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採購管理</a:t>
          </a:r>
        </a:p>
      </dsp:txBody>
      <dsp:txXfrm>
        <a:off x="3719674" y="637543"/>
        <a:ext cx="853348" cy="8533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CD0483-E3DE-424B-9305-5D833B32FDBF}">
      <dsp:nvSpPr>
        <dsp:cNvPr id="0" name=""/>
        <dsp:cNvSpPr/>
      </dsp:nvSpPr>
      <dsp:spPr>
        <a:xfrm>
          <a:off x="362705" y="-238413"/>
          <a:ext cx="2252181" cy="715239"/>
        </a:xfrm>
        <a:prstGeom prst="roundRect">
          <a:avLst>
            <a:gd name="adj" fmla="val 10000"/>
          </a:avLst>
        </a:prstGeom>
        <a:solidFill>
          <a:srgbClr val="A5A5A5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專案章程</a:t>
          </a:r>
        </a:p>
      </dsp:txBody>
      <dsp:txXfrm>
        <a:off x="362705" y="-238413"/>
        <a:ext cx="2252181" cy="476826"/>
      </dsp:txXfrm>
    </dsp:sp>
    <dsp:sp modelId="{61B9B745-5FB2-9D46-BCC1-3BF085A0190D}">
      <dsp:nvSpPr>
        <dsp:cNvPr id="0" name=""/>
        <dsp:cNvSpPr/>
      </dsp:nvSpPr>
      <dsp:spPr>
        <a:xfrm>
          <a:off x="10263" y="238413"/>
          <a:ext cx="5686856" cy="42452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專案名稱：</a:t>
          </a:r>
          <a:r>
            <a:rPr 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成為更好的自己</a:t>
          </a:r>
          <a:r>
            <a:rPr 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-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心智障礙者就業適應心理劇坊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專案</a:t>
          </a:r>
          <a:r>
            <a:rPr lang="zh-TW" altLang="en-US" sz="2000" b="1" kern="1200" spc="30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背景：</a:t>
          </a:r>
          <a:r>
            <a:rPr lang="zh-TW" altLang="en-US" sz="1400" b="0" kern="1200" spc="30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心智障礙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者</a:t>
          </a:r>
          <a:r>
            <a:rPr lang="en-US" alt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-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人際互動</a:t>
          </a:r>
          <a:r>
            <a:rPr lang="en-US" alt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-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促進就業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專案目標：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透過角色演練增進自我察覺，發展新的職場人際互動與應對技巧，穩定就業表現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執行過程與方式：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辦理兩場團體</a:t>
          </a:r>
          <a:r>
            <a:rPr lang="en-US" alt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新竹</a:t>
          </a:r>
          <a:r>
            <a:rPr lang="en-US" alt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/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桃園</a:t>
          </a:r>
          <a:r>
            <a:rPr lang="en-US" alt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，由心理師帶領</a:t>
          </a:r>
          <a:r>
            <a:rPr lang="en-US" alt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8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位學員</a:t>
          </a:r>
          <a:r>
            <a:rPr lang="en-US" alt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6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次課程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預期效益：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出席率</a:t>
          </a:r>
          <a:r>
            <a:rPr lang="en-US" alt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80%/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滿意度</a:t>
          </a:r>
          <a:r>
            <a:rPr lang="en-US" alt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80%/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就業穩定率</a:t>
          </a:r>
          <a:r>
            <a:rPr lang="en-US" altLang="zh-TW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70%/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行為觀察記錄改善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經費來源：</a:t>
          </a:r>
          <a:r>
            <a:rPr lang="zh-TW" altLang="en-US" sz="1400" b="0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公益彩券回饋金</a:t>
          </a:r>
        </a:p>
      </dsp:txBody>
      <dsp:txXfrm>
        <a:off x="134602" y="362752"/>
        <a:ext cx="5438178" cy="3996552"/>
      </dsp:txXfrm>
    </dsp:sp>
    <dsp:sp modelId="{D7347B00-46D2-F54D-BE25-7B48F0283BA1}">
      <dsp:nvSpPr>
        <dsp:cNvPr id="0" name=""/>
        <dsp:cNvSpPr/>
      </dsp:nvSpPr>
      <dsp:spPr>
        <a:xfrm>
          <a:off x="2870189" y="-140376"/>
          <a:ext cx="2898879" cy="31986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400" kern="1200"/>
        </a:p>
      </dsp:txBody>
      <dsp:txXfrm>
        <a:off x="2870189" y="-76404"/>
        <a:ext cx="2802921" cy="191917"/>
      </dsp:txXfrm>
    </dsp:sp>
    <dsp:sp modelId="{D50D24F9-7AFD-1F4F-A25D-626E9BC883CF}">
      <dsp:nvSpPr>
        <dsp:cNvPr id="0" name=""/>
        <dsp:cNvSpPr/>
      </dsp:nvSpPr>
      <dsp:spPr>
        <a:xfrm>
          <a:off x="5973386" y="-238413"/>
          <a:ext cx="1874499" cy="715239"/>
        </a:xfrm>
        <a:prstGeom prst="roundRect">
          <a:avLst>
            <a:gd name="adj" fmla="val 10000"/>
          </a:avLst>
        </a:prstGeom>
        <a:solidFill>
          <a:srgbClr val="5B9BD5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專案經理人</a:t>
          </a:r>
        </a:p>
      </dsp:txBody>
      <dsp:txXfrm>
        <a:off x="5973386" y="-238413"/>
        <a:ext cx="1874499" cy="476826"/>
      </dsp:txXfrm>
    </dsp:sp>
    <dsp:sp modelId="{0D20A798-012C-C444-A8C9-06A65F0830E6}">
      <dsp:nvSpPr>
        <dsp:cNvPr id="0" name=""/>
        <dsp:cNvSpPr/>
      </dsp:nvSpPr>
      <dsp:spPr>
        <a:xfrm>
          <a:off x="6752602" y="238413"/>
          <a:ext cx="992711" cy="42452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葉美君組長</a:t>
          </a:r>
        </a:p>
      </dsp:txBody>
      <dsp:txXfrm>
        <a:off x="6781678" y="267489"/>
        <a:ext cx="934559" cy="4187078"/>
      </dsp:txXfrm>
    </dsp:sp>
    <dsp:sp modelId="{7B93141B-2822-FD44-9734-F9F3D29D491C}">
      <dsp:nvSpPr>
        <dsp:cNvPr id="0" name=""/>
        <dsp:cNvSpPr/>
      </dsp:nvSpPr>
      <dsp:spPr>
        <a:xfrm>
          <a:off x="8017931" y="-148250"/>
          <a:ext cx="360498" cy="29650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rgbClr val="ED7D3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ED7D3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ED7D3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zh-TW" altLang="en-US" sz="2500" kern="1200">
            <a:solidFill>
              <a:prstClr val="white"/>
            </a:solidFill>
            <a:latin typeface="Calibri" panose="020F0502020204030204"/>
            <a:ea typeface="新細明體" panose="02020500000000000000" pitchFamily="18" charset="-120"/>
            <a:cs typeface="+mn-cs"/>
          </a:endParaRPr>
        </a:p>
      </dsp:txBody>
      <dsp:txXfrm>
        <a:off x="8017931" y="-88950"/>
        <a:ext cx="271548" cy="177900"/>
      </dsp:txXfrm>
    </dsp:sp>
    <dsp:sp modelId="{C289054E-CCB2-4B44-B102-FB5B981A75CE}">
      <dsp:nvSpPr>
        <dsp:cNvPr id="0" name=""/>
        <dsp:cNvSpPr/>
      </dsp:nvSpPr>
      <dsp:spPr>
        <a:xfrm>
          <a:off x="8528071" y="-238413"/>
          <a:ext cx="2183816" cy="715239"/>
        </a:xfrm>
        <a:prstGeom prst="roundRect">
          <a:avLst>
            <a:gd name="adj" fmla="val 10000"/>
          </a:avLst>
        </a:prstGeom>
        <a:solidFill>
          <a:srgbClr val="70AD47">
            <a:alpha val="50000"/>
            <a:hueOff val="0"/>
            <a:satOff val="0"/>
            <a:lumOff val="0"/>
            <a:alphaOff val="0"/>
          </a:srgb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利害關係人</a:t>
          </a:r>
        </a:p>
      </dsp:txBody>
      <dsp:txXfrm>
        <a:off x="8528071" y="-238413"/>
        <a:ext cx="2183816" cy="476826"/>
      </dsp:txXfrm>
    </dsp:sp>
    <dsp:sp modelId="{7E34DD1E-9AEB-FA48-892F-03530A487052}">
      <dsp:nvSpPr>
        <dsp:cNvPr id="0" name=""/>
        <dsp:cNvSpPr/>
      </dsp:nvSpPr>
      <dsp:spPr>
        <a:xfrm>
          <a:off x="8952825" y="238413"/>
          <a:ext cx="1821750" cy="42452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工作人員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參與學員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心理師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出納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zh-TW" altLang="en-US" sz="20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會計</a:t>
          </a:r>
        </a:p>
      </dsp:txBody>
      <dsp:txXfrm>
        <a:off x="9006182" y="291770"/>
        <a:ext cx="1715036" cy="41385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5D2287-3C15-D341-B62E-67D18C3EF4E4}">
      <dsp:nvSpPr>
        <dsp:cNvPr id="0" name=""/>
        <dsp:cNvSpPr/>
      </dsp:nvSpPr>
      <dsp:spPr>
        <a:xfrm>
          <a:off x="9236118" y="2531732"/>
          <a:ext cx="849412" cy="210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35"/>
              </a:lnTo>
              <a:lnTo>
                <a:pt x="849412" y="143335"/>
              </a:lnTo>
              <a:lnTo>
                <a:pt x="849412" y="210331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EB185-813E-BC43-9720-4FBB81D2EDC7}">
      <dsp:nvSpPr>
        <dsp:cNvPr id="0" name=""/>
        <dsp:cNvSpPr/>
      </dsp:nvSpPr>
      <dsp:spPr>
        <a:xfrm>
          <a:off x="9190398" y="2531732"/>
          <a:ext cx="91440" cy="2103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0331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314BF-C1D3-E44A-A21F-ABA5D33498EA}">
      <dsp:nvSpPr>
        <dsp:cNvPr id="0" name=""/>
        <dsp:cNvSpPr/>
      </dsp:nvSpPr>
      <dsp:spPr>
        <a:xfrm>
          <a:off x="8386706" y="2531732"/>
          <a:ext cx="849412" cy="210331"/>
        </a:xfrm>
        <a:custGeom>
          <a:avLst/>
          <a:gdLst/>
          <a:ahLst/>
          <a:cxnLst/>
          <a:rect l="0" t="0" r="0" b="0"/>
          <a:pathLst>
            <a:path>
              <a:moveTo>
                <a:pt x="849412" y="0"/>
              </a:moveTo>
              <a:lnTo>
                <a:pt x="849412" y="143335"/>
              </a:lnTo>
              <a:lnTo>
                <a:pt x="0" y="143335"/>
              </a:lnTo>
              <a:lnTo>
                <a:pt x="0" y="210331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54B4-7E3E-FE47-AE84-9723C781A80B}">
      <dsp:nvSpPr>
        <dsp:cNvPr id="0" name=""/>
        <dsp:cNvSpPr/>
      </dsp:nvSpPr>
      <dsp:spPr>
        <a:xfrm>
          <a:off x="4835872" y="1046022"/>
          <a:ext cx="4400246" cy="210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35"/>
              </a:lnTo>
              <a:lnTo>
                <a:pt x="4400246" y="143335"/>
              </a:lnTo>
              <a:lnTo>
                <a:pt x="4400246" y="210331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DF6F0-7520-3040-900F-E4EFBDE8F7E0}">
      <dsp:nvSpPr>
        <dsp:cNvPr id="0" name=""/>
        <dsp:cNvSpPr/>
      </dsp:nvSpPr>
      <dsp:spPr>
        <a:xfrm>
          <a:off x="6263176" y="2491264"/>
          <a:ext cx="1274118" cy="210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35"/>
              </a:lnTo>
              <a:lnTo>
                <a:pt x="1274118" y="143335"/>
              </a:lnTo>
              <a:lnTo>
                <a:pt x="1274118" y="210331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2A38A0-7431-1C41-A0CA-603ECB11A974}">
      <dsp:nvSpPr>
        <dsp:cNvPr id="0" name=""/>
        <dsp:cNvSpPr/>
      </dsp:nvSpPr>
      <dsp:spPr>
        <a:xfrm>
          <a:off x="6263176" y="2491264"/>
          <a:ext cx="424706" cy="210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35"/>
              </a:lnTo>
              <a:lnTo>
                <a:pt x="424706" y="143335"/>
              </a:lnTo>
              <a:lnTo>
                <a:pt x="424706" y="210331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DFEF2-7371-9447-A67C-A1EBC5D208D9}">
      <dsp:nvSpPr>
        <dsp:cNvPr id="0" name=""/>
        <dsp:cNvSpPr/>
      </dsp:nvSpPr>
      <dsp:spPr>
        <a:xfrm>
          <a:off x="5838470" y="2491264"/>
          <a:ext cx="424706" cy="210331"/>
        </a:xfrm>
        <a:custGeom>
          <a:avLst/>
          <a:gdLst/>
          <a:ahLst/>
          <a:cxnLst/>
          <a:rect l="0" t="0" r="0" b="0"/>
          <a:pathLst>
            <a:path>
              <a:moveTo>
                <a:pt x="424706" y="0"/>
              </a:moveTo>
              <a:lnTo>
                <a:pt x="424706" y="143335"/>
              </a:lnTo>
              <a:lnTo>
                <a:pt x="0" y="143335"/>
              </a:lnTo>
              <a:lnTo>
                <a:pt x="0" y="210331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42979-6420-5E45-A69D-9CE7BEA64E7F}">
      <dsp:nvSpPr>
        <dsp:cNvPr id="0" name=""/>
        <dsp:cNvSpPr/>
      </dsp:nvSpPr>
      <dsp:spPr>
        <a:xfrm>
          <a:off x="4989057" y="2491264"/>
          <a:ext cx="1274118" cy="210331"/>
        </a:xfrm>
        <a:custGeom>
          <a:avLst/>
          <a:gdLst/>
          <a:ahLst/>
          <a:cxnLst/>
          <a:rect l="0" t="0" r="0" b="0"/>
          <a:pathLst>
            <a:path>
              <a:moveTo>
                <a:pt x="1274118" y="0"/>
              </a:moveTo>
              <a:lnTo>
                <a:pt x="1274118" y="143335"/>
              </a:lnTo>
              <a:lnTo>
                <a:pt x="0" y="143335"/>
              </a:lnTo>
              <a:lnTo>
                <a:pt x="0" y="210331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D52CEB-7254-7344-BEDE-C978553B55EF}">
      <dsp:nvSpPr>
        <dsp:cNvPr id="0" name=""/>
        <dsp:cNvSpPr/>
      </dsp:nvSpPr>
      <dsp:spPr>
        <a:xfrm>
          <a:off x="4835872" y="1046022"/>
          <a:ext cx="1427303" cy="210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35"/>
              </a:lnTo>
              <a:lnTo>
                <a:pt x="1427303" y="143335"/>
              </a:lnTo>
              <a:lnTo>
                <a:pt x="1427303" y="210331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F75348-1B44-CC4A-884C-954AE034D4A4}">
      <dsp:nvSpPr>
        <dsp:cNvPr id="0" name=""/>
        <dsp:cNvSpPr/>
      </dsp:nvSpPr>
      <dsp:spPr>
        <a:xfrm>
          <a:off x="2865527" y="2464987"/>
          <a:ext cx="1274118" cy="210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35"/>
              </a:lnTo>
              <a:lnTo>
                <a:pt x="1274118" y="143335"/>
              </a:lnTo>
              <a:lnTo>
                <a:pt x="1274118" y="210331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7B62DB-050C-C148-8A03-EB3D36B67063}">
      <dsp:nvSpPr>
        <dsp:cNvPr id="0" name=""/>
        <dsp:cNvSpPr/>
      </dsp:nvSpPr>
      <dsp:spPr>
        <a:xfrm>
          <a:off x="2865527" y="2464987"/>
          <a:ext cx="424706" cy="210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35"/>
              </a:lnTo>
              <a:lnTo>
                <a:pt x="424706" y="143335"/>
              </a:lnTo>
              <a:lnTo>
                <a:pt x="424706" y="210331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D77240-DFC8-F248-8B4D-C9390DC7115B}">
      <dsp:nvSpPr>
        <dsp:cNvPr id="0" name=""/>
        <dsp:cNvSpPr/>
      </dsp:nvSpPr>
      <dsp:spPr>
        <a:xfrm>
          <a:off x="2440821" y="2464987"/>
          <a:ext cx="424706" cy="210331"/>
        </a:xfrm>
        <a:custGeom>
          <a:avLst/>
          <a:gdLst/>
          <a:ahLst/>
          <a:cxnLst/>
          <a:rect l="0" t="0" r="0" b="0"/>
          <a:pathLst>
            <a:path>
              <a:moveTo>
                <a:pt x="424706" y="0"/>
              </a:moveTo>
              <a:lnTo>
                <a:pt x="424706" y="143335"/>
              </a:lnTo>
              <a:lnTo>
                <a:pt x="0" y="143335"/>
              </a:lnTo>
              <a:lnTo>
                <a:pt x="0" y="210331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E2A0FD-DFC1-0547-9E56-342477CC6D6A}">
      <dsp:nvSpPr>
        <dsp:cNvPr id="0" name=""/>
        <dsp:cNvSpPr/>
      </dsp:nvSpPr>
      <dsp:spPr>
        <a:xfrm>
          <a:off x="1591409" y="2464987"/>
          <a:ext cx="1274118" cy="210331"/>
        </a:xfrm>
        <a:custGeom>
          <a:avLst/>
          <a:gdLst/>
          <a:ahLst/>
          <a:cxnLst/>
          <a:rect l="0" t="0" r="0" b="0"/>
          <a:pathLst>
            <a:path>
              <a:moveTo>
                <a:pt x="1274118" y="0"/>
              </a:moveTo>
              <a:lnTo>
                <a:pt x="1274118" y="143335"/>
              </a:lnTo>
              <a:lnTo>
                <a:pt x="0" y="143335"/>
              </a:lnTo>
              <a:lnTo>
                <a:pt x="0" y="210331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3BD41D-8491-5941-9E15-A650D6AC883D}">
      <dsp:nvSpPr>
        <dsp:cNvPr id="0" name=""/>
        <dsp:cNvSpPr/>
      </dsp:nvSpPr>
      <dsp:spPr>
        <a:xfrm>
          <a:off x="2865527" y="1046022"/>
          <a:ext cx="1970345" cy="210331"/>
        </a:xfrm>
        <a:custGeom>
          <a:avLst/>
          <a:gdLst/>
          <a:ahLst/>
          <a:cxnLst/>
          <a:rect l="0" t="0" r="0" b="0"/>
          <a:pathLst>
            <a:path>
              <a:moveTo>
                <a:pt x="1970345" y="0"/>
              </a:moveTo>
              <a:lnTo>
                <a:pt x="1970345" y="143335"/>
              </a:lnTo>
              <a:lnTo>
                <a:pt x="0" y="143335"/>
              </a:lnTo>
              <a:lnTo>
                <a:pt x="0" y="210331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23A197-92FF-3343-B846-1EF0B9B69E27}">
      <dsp:nvSpPr>
        <dsp:cNvPr id="0" name=""/>
        <dsp:cNvSpPr/>
      </dsp:nvSpPr>
      <dsp:spPr>
        <a:xfrm>
          <a:off x="621576" y="2488600"/>
          <a:ext cx="120420" cy="180417"/>
        </a:xfrm>
        <a:custGeom>
          <a:avLst/>
          <a:gdLst/>
          <a:ahLst/>
          <a:cxnLst/>
          <a:rect l="0" t="0" r="0" b="0"/>
          <a:pathLst>
            <a:path>
              <a:moveTo>
                <a:pt x="120420" y="0"/>
              </a:moveTo>
              <a:lnTo>
                <a:pt x="120420" y="113420"/>
              </a:lnTo>
              <a:lnTo>
                <a:pt x="0" y="113420"/>
              </a:lnTo>
              <a:lnTo>
                <a:pt x="0" y="180417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0FC813-A374-DC44-BE73-EF3A93C742F7}">
      <dsp:nvSpPr>
        <dsp:cNvPr id="0" name=""/>
        <dsp:cNvSpPr/>
      </dsp:nvSpPr>
      <dsp:spPr>
        <a:xfrm>
          <a:off x="741996" y="1046022"/>
          <a:ext cx="4093875" cy="210331"/>
        </a:xfrm>
        <a:custGeom>
          <a:avLst/>
          <a:gdLst/>
          <a:ahLst/>
          <a:cxnLst/>
          <a:rect l="0" t="0" r="0" b="0"/>
          <a:pathLst>
            <a:path>
              <a:moveTo>
                <a:pt x="4093875" y="0"/>
              </a:moveTo>
              <a:lnTo>
                <a:pt x="4093875" y="143335"/>
              </a:lnTo>
              <a:lnTo>
                <a:pt x="0" y="143335"/>
              </a:lnTo>
              <a:lnTo>
                <a:pt x="0" y="210331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B15A4B-80A9-EE42-8E58-51D82B2DEBDF}">
      <dsp:nvSpPr>
        <dsp:cNvPr id="0" name=""/>
        <dsp:cNvSpPr/>
      </dsp:nvSpPr>
      <dsp:spPr>
        <a:xfrm>
          <a:off x="2579934" y="153178"/>
          <a:ext cx="4511875" cy="892844"/>
        </a:xfrm>
        <a:prstGeom prst="roundRect">
          <a:avLst>
            <a:gd name="adj" fmla="val 10000"/>
          </a:avLst>
        </a:prstGeom>
        <a:solidFill>
          <a:srgbClr val="A5A5A5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0212F-1BE1-5347-A7E3-81169844B807}">
      <dsp:nvSpPr>
        <dsp:cNvPr id="0" name=""/>
        <dsp:cNvSpPr/>
      </dsp:nvSpPr>
      <dsp:spPr>
        <a:xfrm>
          <a:off x="2660290" y="229517"/>
          <a:ext cx="4511875" cy="892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心智障礙者就業適應心理劇坊</a:t>
          </a:r>
          <a:endParaRPr lang="zh-TW" altLang="en-US" sz="1800" kern="1200" dirty="0"/>
        </a:p>
      </dsp:txBody>
      <dsp:txXfrm>
        <a:off x="2686441" y="255668"/>
        <a:ext cx="4459573" cy="840542"/>
      </dsp:txXfrm>
    </dsp:sp>
    <dsp:sp modelId="{4D9365C1-D845-9245-882D-2770E6017DD9}">
      <dsp:nvSpPr>
        <dsp:cNvPr id="0" name=""/>
        <dsp:cNvSpPr/>
      </dsp:nvSpPr>
      <dsp:spPr>
        <a:xfrm>
          <a:off x="5362" y="1256354"/>
          <a:ext cx="1473268" cy="1232246"/>
        </a:xfrm>
        <a:prstGeom prst="roundRect">
          <a:avLst>
            <a:gd name="adj" fmla="val 10000"/>
          </a:avLst>
        </a:prstGeom>
        <a:solidFill>
          <a:srgbClr val="A5A5A5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3419D8-DE03-EC4E-95F1-909D299106C3}">
      <dsp:nvSpPr>
        <dsp:cNvPr id="0" name=""/>
        <dsp:cNvSpPr/>
      </dsp:nvSpPr>
      <dsp:spPr>
        <a:xfrm>
          <a:off x="85718" y="1332693"/>
          <a:ext cx="1473268" cy="12322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需求分析</a:t>
          </a:r>
          <a:endParaRPr lang="en-US" altLang="zh-TW" sz="1800" b="1" kern="1200" spc="300" dirty="0">
            <a:solidFill>
              <a:srgbClr val="4C4C4C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121809" y="1368784"/>
        <a:ext cx="1401086" cy="1160064"/>
      </dsp:txXfrm>
    </dsp:sp>
    <dsp:sp modelId="{AD8AACD5-BB63-FC4E-B60A-2F2EE3DFA743}">
      <dsp:nvSpPr>
        <dsp:cNvPr id="0" name=""/>
        <dsp:cNvSpPr/>
      </dsp:nvSpPr>
      <dsp:spPr>
        <a:xfrm>
          <a:off x="277226" y="2669018"/>
          <a:ext cx="688700" cy="1379756"/>
        </a:xfrm>
        <a:prstGeom prst="roundRect">
          <a:avLst>
            <a:gd name="adj" fmla="val 10000"/>
          </a:avLst>
        </a:prstGeom>
        <a:solidFill>
          <a:srgbClr val="A5A5A5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8F94C6-945A-E44A-BF4A-F2EE68AA5CD1}">
      <dsp:nvSpPr>
        <dsp:cNvPr id="0" name=""/>
        <dsp:cNvSpPr/>
      </dsp:nvSpPr>
      <dsp:spPr>
        <a:xfrm>
          <a:off x="357582" y="2745356"/>
          <a:ext cx="688700" cy="1379756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rgbClr val="A5A5A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計畫攥寫</a:t>
          </a:r>
        </a:p>
      </dsp:txBody>
      <dsp:txXfrm>
        <a:off x="377753" y="2765527"/>
        <a:ext cx="648358" cy="1339414"/>
      </dsp:txXfrm>
    </dsp:sp>
    <dsp:sp modelId="{121D5EB6-4BE7-2546-B384-0CAB00B35D81}">
      <dsp:nvSpPr>
        <dsp:cNvPr id="0" name=""/>
        <dsp:cNvSpPr/>
      </dsp:nvSpPr>
      <dsp:spPr>
        <a:xfrm>
          <a:off x="2176816" y="1256354"/>
          <a:ext cx="1377422" cy="1208632"/>
        </a:xfrm>
        <a:prstGeom prst="roundRect">
          <a:avLst>
            <a:gd name="adj" fmla="val 10000"/>
          </a:avLst>
        </a:prstGeom>
        <a:solidFill>
          <a:srgbClr val="A5A5A5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E91DE-2F41-1343-9555-FF2356627017}">
      <dsp:nvSpPr>
        <dsp:cNvPr id="0" name=""/>
        <dsp:cNvSpPr/>
      </dsp:nvSpPr>
      <dsp:spPr>
        <a:xfrm>
          <a:off x="2257172" y="1332693"/>
          <a:ext cx="1377422" cy="12086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規劃階段</a:t>
          </a:r>
        </a:p>
      </dsp:txBody>
      <dsp:txXfrm>
        <a:off x="2292572" y="1368093"/>
        <a:ext cx="1306622" cy="1137832"/>
      </dsp:txXfrm>
    </dsp:sp>
    <dsp:sp modelId="{0F76423B-A0D0-C84F-A229-8FC5FDA1E8C1}">
      <dsp:nvSpPr>
        <dsp:cNvPr id="0" name=""/>
        <dsp:cNvSpPr/>
      </dsp:nvSpPr>
      <dsp:spPr>
        <a:xfrm>
          <a:off x="1247059" y="2675318"/>
          <a:ext cx="688700" cy="13797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286A7C-BC80-5C4B-A673-26BD238F3B9F}">
      <dsp:nvSpPr>
        <dsp:cNvPr id="0" name=""/>
        <dsp:cNvSpPr/>
      </dsp:nvSpPr>
      <dsp:spPr>
        <a:xfrm>
          <a:off x="1327415" y="2751657"/>
          <a:ext cx="688700" cy="1379756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12700" cap="flat" cmpd="sng" algn="ctr">
          <a:solidFill>
            <a:srgbClr val="A5A5A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計畫申請</a:t>
          </a:r>
        </a:p>
      </dsp:txBody>
      <dsp:txXfrm>
        <a:off x="1347586" y="2771828"/>
        <a:ext cx="648358" cy="1339414"/>
      </dsp:txXfrm>
    </dsp:sp>
    <dsp:sp modelId="{05E88FF8-646A-A64C-9EBB-D70B3615F779}">
      <dsp:nvSpPr>
        <dsp:cNvPr id="0" name=""/>
        <dsp:cNvSpPr/>
      </dsp:nvSpPr>
      <dsp:spPr>
        <a:xfrm>
          <a:off x="2096471" y="2675318"/>
          <a:ext cx="688700" cy="13797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894A42-C5ED-8046-8EEC-E49D2574032C}">
      <dsp:nvSpPr>
        <dsp:cNvPr id="0" name=""/>
        <dsp:cNvSpPr/>
      </dsp:nvSpPr>
      <dsp:spPr>
        <a:xfrm>
          <a:off x="2176827" y="2751657"/>
          <a:ext cx="688700" cy="1379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人力資源</a:t>
          </a:r>
        </a:p>
      </dsp:txBody>
      <dsp:txXfrm>
        <a:off x="2196998" y="2771828"/>
        <a:ext cx="648358" cy="1339414"/>
      </dsp:txXfrm>
    </dsp:sp>
    <dsp:sp modelId="{6E55B7FC-5C81-0F4A-B1D7-ADCEB705A0C9}">
      <dsp:nvSpPr>
        <dsp:cNvPr id="0" name=""/>
        <dsp:cNvSpPr/>
      </dsp:nvSpPr>
      <dsp:spPr>
        <a:xfrm>
          <a:off x="2945883" y="2675318"/>
          <a:ext cx="688700" cy="13797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FC2AD0-FC33-E249-BE23-2D407F4778E4}">
      <dsp:nvSpPr>
        <dsp:cNvPr id="0" name=""/>
        <dsp:cNvSpPr/>
      </dsp:nvSpPr>
      <dsp:spPr>
        <a:xfrm>
          <a:off x="3026239" y="2751657"/>
          <a:ext cx="688700" cy="1379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場地租借</a:t>
          </a:r>
        </a:p>
      </dsp:txBody>
      <dsp:txXfrm>
        <a:off x="3046410" y="2771828"/>
        <a:ext cx="648358" cy="1339414"/>
      </dsp:txXfrm>
    </dsp:sp>
    <dsp:sp modelId="{C0FC7F57-E4DC-034D-A232-FFA38C58C7D2}">
      <dsp:nvSpPr>
        <dsp:cNvPr id="0" name=""/>
        <dsp:cNvSpPr/>
      </dsp:nvSpPr>
      <dsp:spPr>
        <a:xfrm>
          <a:off x="3795295" y="2675318"/>
          <a:ext cx="688700" cy="13797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D94EE-86B4-1849-B2BE-C3232ECE0392}">
      <dsp:nvSpPr>
        <dsp:cNvPr id="0" name=""/>
        <dsp:cNvSpPr/>
      </dsp:nvSpPr>
      <dsp:spPr>
        <a:xfrm>
          <a:off x="3875651" y="2751657"/>
          <a:ext cx="688700" cy="1379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計畫修正</a:t>
          </a:r>
        </a:p>
      </dsp:txBody>
      <dsp:txXfrm>
        <a:off x="3895822" y="2771828"/>
        <a:ext cx="648358" cy="1339414"/>
      </dsp:txXfrm>
    </dsp:sp>
    <dsp:sp modelId="{FDCB426A-30F9-014B-8BFF-569FD38C9920}">
      <dsp:nvSpPr>
        <dsp:cNvPr id="0" name=""/>
        <dsp:cNvSpPr/>
      </dsp:nvSpPr>
      <dsp:spPr>
        <a:xfrm>
          <a:off x="5804455" y="1256354"/>
          <a:ext cx="917442" cy="123490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E781FB-180B-1F4A-B0C1-DE8619644874}">
      <dsp:nvSpPr>
        <dsp:cNvPr id="0" name=""/>
        <dsp:cNvSpPr/>
      </dsp:nvSpPr>
      <dsp:spPr>
        <a:xfrm>
          <a:off x="5884811" y="1332693"/>
          <a:ext cx="917442" cy="12349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執行</a:t>
          </a:r>
        </a:p>
      </dsp:txBody>
      <dsp:txXfrm>
        <a:off x="5911682" y="1359564"/>
        <a:ext cx="863700" cy="1181167"/>
      </dsp:txXfrm>
    </dsp:sp>
    <dsp:sp modelId="{2335C2D8-248F-3745-A87E-B6549D2F2994}">
      <dsp:nvSpPr>
        <dsp:cNvPr id="0" name=""/>
        <dsp:cNvSpPr/>
      </dsp:nvSpPr>
      <dsp:spPr>
        <a:xfrm>
          <a:off x="4644707" y="2701596"/>
          <a:ext cx="688700" cy="13797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A4FE15-7E18-BB4B-8297-1348FB5A1830}">
      <dsp:nvSpPr>
        <dsp:cNvPr id="0" name=""/>
        <dsp:cNvSpPr/>
      </dsp:nvSpPr>
      <dsp:spPr>
        <a:xfrm>
          <a:off x="4725063" y="2777934"/>
          <a:ext cx="688700" cy="1379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招生</a:t>
          </a:r>
        </a:p>
      </dsp:txBody>
      <dsp:txXfrm>
        <a:off x="4745234" y="2798105"/>
        <a:ext cx="648358" cy="1339414"/>
      </dsp:txXfrm>
    </dsp:sp>
    <dsp:sp modelId="{57F32999-5859-DE42-BECD-061964906479}">
      <dsp:nvSpPr>
        <dsp:cNvPr id="0" name=""/>
        <dsp:cNvSpPr/>
      </dsp:nvSpPr>
      <dsp:spPr>
        <a:xfrm>
          <a:off x="5494120" y="2701596"/>
          <a:ext cx="688700" cy="13797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8EE5D6-A119-9F42-9DCF-10F373BC7BDA}">
      <dsp:nvSpPr>
        <dsp:cNvPr id="0" name=""/>
        <dsp:cNvSpPr/>
      </dsp:nvSpPr>
      <dsp:spPr>
        <a:xfrm>
          <a:off x="5574476" y="2777934"/>
          <a:ext cx="688700" cy="1379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文宣製作</a:t>
          </a:r>
        </a:p>
      </dsp:txBody>
      <dsp:txXfrm>
        <a:off x="5594647" y="2798105"/>
        <a:ext cx="648358" cy="1339414"/>
      </dsp:txXfrm>
    </dsp:sp>
    <dsp:sp modelId="{0CB4289E-FB8F-E24C-AB16-E73782D52A72}">
      <dsp:nvSpPr>
        <dsp:cNvPr id="0" name=""/>
        <dsp:cNvSpPr/>
      </dsp:nvSpPr>
      <dsp:spPr>
        <a:xfrm>
          <a:off x="6343532" y="2701596"/>
          <a:ext cx="688700" cy="13797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1D17DB-B5D3-FF4E-B19A-51DE4CDF57BF}">
      <dsp:nvSpPr>
        <dsp:cNvPr id="0" name=""/>
        <dsp:cNvSpPr/>
      </dsp:nvSpPr>
      <dsp:spPr>
        <a:xfrm>
          <a:off x="6423888" y="2777934"/>
          <a:ext cx="688700" cy="1379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團體</a:t>
          </a:r>
          <a:r>
            <a:rPr lang="en-US" altLang="zh-TW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一</a:t>
          </a:r>
          <a:r>
            <a:rPr lang="en-US" altLang="zh-TW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  <a:endParaRPr lang="zh-TW" altLang="en-US" sz="1800" b="1" kern="1200" spc="300" dirty="0">
            <a:solidFill>
              <a:srgbClr val="4C4C4C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6444059" y="2798105"/>
        <a:ext cx="648358" cy="1339414"/>
      </dsp:txXfrm>
    </dsp:sp>
    <dsp:sp modelId="{1F53479C-4D2D-A64A-B243-63CF394E0767}">
      <dsp:nvSpPr>
        <dsp:cNvPr id="0" name=""/>
        <dsp:cNvSpPr/>
      </dsp:nvSpPr>
      <dsp:spPr>
        <a:xfrm>
          <a:off x="7192944" y="2701596"/>
          <a:ext cx="688700" cy="13797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B0792-6021-2D45-9891-55648FC7C64D}">
      <dsp:nvSpPr>
        <dsp:cNvPr id="0" name=""/>
        <dsp:cNvSpPr/>
      </dsp:nvSpPr>
      <dsp:spPr>
        <a:xfrm>
          <a:off x="7273300" y="2777934"/>
          <a:ext cx="688700" cy="1379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團體</a:t>
          </a:r>
          <a:r>
            <a:rPr lang="en-US" altLang="zh-TW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(</a:t>
          </a: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二</a:t>
          </a:r>
          <a:r>
            <a:rPr lang="en-US" altLang="zh-TW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)</a:t>
          </a:r>
          <a:endParaRPr lang="zh-TW" altLang="en-US" sz="1800" b="1" kern="1200" spc="300" dirty="0">
            <a:solidFill>
              <a:srgbClr val="4C4C4C"/>
            </a:solidFill>
            <a:latin typeface="Microsoft YaHei" panose="020B0503020204020204" pitchFamily="34" charset="-122"/>
            <a:ea typeface="Microsoft YaHei" panose="020B0503020204020204" pitchFamily="34" charset="-122"/>
            <a:cs typeface="+mn-cs"/>
          </a:endParaRPr>
        </a:p>
      </dsp:txBody>
      <dsp:txXfrm>
        <a:off x="7293471" y="2798105"/>
        <a:ext cx="648358" cy="1339414"/>
      </dsp:txXfrm>
    </dsp:sp>
    <dsp:sp modelId="{646D94CA-84E3-A542-85FB-59570AE7674C}">
      <dsp:nvSpPr>
        <dsp:cNvPr id="0" name=""/>
        <dsp:cNvSpPr/>
      </dsp:nvSpPr>
      <dsp:spPr>
        <a:xfrm>
          <a:off x="8805855" y="1256354"/>
          <a:ext cx="860526" cy="12753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546DFD-4BCD-844D-ADBA-BB07E4D020A7}">
      <dsp:nvSpPr>
        <dsp:cNvPr id="0" name=""/>
        <dsp:cNvSpPr/>
      </dsp:nvSpPr>
      <dsp:spPr>
        <a:xfrm>
          <a:off x="8886211" y="1332693"/>
          <a:ext cx="860526" cy="12753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結案</a:t>
          </a:r>
        </a:p>
      </dsp:txBody>
      <dsp:txXfrm>
        <a:off x="8911415" y="1357897"/>
        <a:ext cx="810118" cy="1224969"/>
      </dsp:txXfrm>
    </dsp:sp>
    <dsp:sp modelId="{26B33A0F-0A3F-B14B-BCC6-D3B551272301}">
      <dsp:nvSpPr>
        <dsp:cNvPr id="0" name=""/>
        <dsp:cNvSpPr/>
      </dsp:nvSpPr>
      <dsp:spPr>
        <a:xfrm>
          <a:off x="8042356" y="2742064"/>
          <a:ext cx="688700" cy="1379756"/>
        </a:xfrm>
        <a:prstGeom prst="roundRect">
          <a:avLst>
            <a:gd name="adj" fmla="val 10000"/>
          </a:avLst>
        </a:prstGeom>
        <a:solidFill>
          <a:srgbClr val="A5A5A5">
            <a:alpha val="50000"/>
            <a:hueOff val="0"/>
            <a:satOff val="0"/>
            <a:lumOff val="0"/>
            <a:alphaOff val="0"/>
          </a:srgbClr>
        </a:solidFill>
        <a:ln w="12700" cap="flat" cmpd="sng" algn="ctr">
          <a:noFill/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AA3B5-4F0E-CC42-B576-D9CE0E13A28B}">
      <dsp:nvSpPr>
        <dsp:cNvPr id="0" name=""/>
        <dsp:cNvSpPr/>
      </dsp:nvSpPr>
      <dsp:spPr>
        <a:xfrm>
          <a:off x="8122712" y="2818402"/>
          <a:ext cx="688700" cy="1379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成效評估</a:t>
          </a:r>
        </a:p>
      </dsp:txBody>
      <dsp:txXfrm>
        <a:off x="8142883" y="2838573"/>
        <a:ext cx="648358" cy="1339414"/>
      </dsp:txXfrm>
    </dsp:sp>
    <dsp:sp modelId="{AEC7B76B-3C78-0447-ACFB-7DE23D68A034}">
      <dsp:nvSpPr>
        <dsp:cNvPr id="0" name=""/>
        <dsp:cNvSpPr/>
      </dsp:nvSpPr>
      <dsp:spPr>
        <a:xfrm>
          <a:off x="8891768" y="2742064"/>
          <a:ext cx="688700" cy="13797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C03E38-9E83-A948-8E26-F2524155084D}">
      <dsp:nvSpPr>
        <dsp:cNvPr id="0" name=""/>
        <dsp:cNvSpPr/>
      </dsp:nvSpPr>
      <dsp:spPr>
        <a:xfrm>
          <a:off x="8972124" y="2818402"/>
          <a:ext cx="688700" cy="1379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成果報告</a:t>
          </a:r>
        </a:p>
      </dsp:txBody>
      <dsp:txXfrm>
        <a:off x="8992295" y="2838573"/>
        <a:ext cx="648358" cy="1339414"/>
      </dsp:txXfrm>
    </dsp:sp>
    <dsp:sp modelId="{9F193743-53A0-614F-8931-F8991B2DB2FC}">
      <dsp:nvSpPr>
        <dsp:cNvPr id="0" name=""/>
        <dsp:cNvSpPr/>
      </dsp:nvSpPr>
      <dsp:spPr>
        <a:xfrm>
          <a:off x="9741181" y="2742064"/>
          <a:ext cx="688700" cy="13797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CB9FCC-91E9-1F4D-A9A8-DC05F96D6930}">
      <dsp:nvSpPr>
        <dsp:cNvPr id="0" name=""/>
        <dsp:cNvSpPr/>
      </dsp:nvSpPr>
      <dsp:spPr>
        <a:xfrm>
          <a:off x="9821537" y="2818402"/>
          <a:ext cx="688700" cy="1379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1800" b="1" kern="1200" spc="300" dirty="0">
              <a:solidFill>
                <a:srgbClr val="4C4C4C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rPr>
            <a:t>核銷</a:t>
          </a:r>
        </a:p>
      </dsp:txBody>
      <dsp:txXfrm>
        <a:off x="9841708" y="2838573"/>
        <a:ext cx="648358" cy="1339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36D3D-8916-924F-B4F8-5F3C37AE777F}" type="datetimeFigureOut">
              <a:rPr kumimoji="1" lang="zh-TW" altLang="en-US" smtClean="0"/>
              <a:t>2021/6/2</a:t>
            </a:fld>
            <a:endParaRPr kumimoji="1"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A84A-EF73-3247-ABB9-A7A50FEB5A10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4935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B824E7-D668-4F9A-9C9A-98E9ACB19D59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43837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BDC246-168B-4BD2-869F-DCEE848F77F5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58537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BDC246-168B-4BD2-869F-DCEE848F77F5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8998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BDC246-168B-4BD2-869F-DCEE848F77F5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2387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BDC246-168B-4BD2-869F-DCEE848F77F5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97134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BDC246-168B-4BD2-869F-DCEE848F77F5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76134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4400">
              <a:defRPr/>
            </a:pPr>
            <a:fld id="{56BDC246-168B-4BD2-869F-DCEE848F77F5}" type="slidenum">
              <a:rPr lang="zh-TW" altLang="en-US" sz="1800" kern="0" smtClean="0">
                <a:solidFill>
                  <a:sysClr val="windowText" lastClr="000000"/>
                </a:solidFill>
              </a:rPr>
              <a:pPr defTabSz="914400">
                <a:defRPr/>
              </a:pPr>
              <a:t>15</a:t>
            </a:fld>
            <a:endParaRPr lang="zh-TW" alt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08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BDC246-168B-4BD2-869F-DCEE848F77F5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3426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BDC246-168B-4BD2-869F-DCEE848F77F5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2728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BDC246-168B-4BD2-869F-DCEE848F77F5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40003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BDC246-168B-4BD2-869F-DCEE848F77F5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360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BDC246-168B-4BD2-869F-DCEE848F77F5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4754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BDC246-168B-4BD2-869F-DCEE848F77F5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9336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BDC246-168B-4BD2-869F-DCEE848F77F5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220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BDC246-168B-4BD2-869F-DCEE848F77F5}" type="slidenum">
              <a:rPr kumimoji="0" lang="zh-TW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TW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192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834FE6-2EA7-C644-B4B9-77133686E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4ECA6BE-493E-9641-91A4-774DD4ED0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F08624E-0079-9E4B-898D-A8D1A532A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C573-D2B3-1D46-8111-3E462A37B4F7}" type="datetimeFigureOut">
              <a:rPr kumimoji="1" lang="zh-TW" altLang="en-US" smtClean="0"/>
              <a:t>2021/6/2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EE97BD3-D16B-8045-8468-1791A8FEB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3325D6B-52ED-1A44-9DC5-0EB1DE16D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99F-F2FA-2243-828D-89CED6A590F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47114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18E608E-3101-1F42-9C70-81B130882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BA646DD-EC75-004A-8FA2-12DE838D6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A73ED36-7B10-904D-8B86-0910D5975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C573-D2B3-1D46-8111-3E462A37B4F7}" type="datetimeFigureOut">
              <a:rPr kumimoji="1" lang="zh-TW" altLang="en-US" smtClean="0"/>
              <a:t>2021/6/2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BF6B4EF-2DFE-7D49-9E5F-19CF031F4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5110F6C-B077-FB4F-AC40-CEA21F912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99F-F2FA-2243-828D-89CED6A590F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96201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0EE0569-F213-924A-9B22-EB4F322E15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369E7C4-D659-874F-BF9B-C0B189EDB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1587E9F-5039-CE47-9750-AB9EE19F2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C573-D2B3-1D46-8111-3E462A37B4F7}" type="datetimeFigureOut">
              <a:rPr kumimoji="1" lang="zh-TW" altLang="en-US" smtClean="0"/>
              <a:t>2021/6/2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CD7FE6B-6833-4C4B-BA0B-CD44DEFB2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89FBCAF-B3C6-A342-92EC-8B8858BD5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99F-F2FA-2243-828D-89CED6A590F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027716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C99643-F2CF-9A47-BD83-2622F1F25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E72358B-9EEC-0C44-B5A8-A71621B26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A06DAB6-FF5A-3148-9EA4-477817A5D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C573-D2B3-1D46-8111-3E462A37B4F7}" type="datetimeFigureOut">
              <a:rPr kumimoji="1" lang="zh-TW" altLang="en-US" smtClean="0"/>
              <a:t>2021/6/2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62C877C-D3B9-EF42-8A18-CDC150B1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F58193-BED4-8C45-810E-620DE131C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99F-F2FA-2243-828D-89CED6A590F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9067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0FA245-159E-8A4D-96EA-656278F70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6659157-B814-9D4B-BC1A-58C44EBE5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6057CB-4470-A840-9172-BC226649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C573-D2B3-1D46-8111-3E462A37B4F7}" type="datetimeFigureOut">
              <a:rPr kumimoji="1" lang="zh-TW" altLang="en-US" smtClean="0"/>
              <a:t>2021/6/2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FC38AB0-B93F-9740-9F9A-927147827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84A452B-B632-EC4F-9B00-F9D47D74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99F-F2FA-2243-828D-89CED6A590F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1708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71FD62D-7914-CF4E-B58C-20A4DD03B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12BBBC-3008-8A44-8E01-58461234E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90F6079-E662-FB4A-B9CD-9D7914D332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89BD665-15B7-694D-9881-4048553B9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C573-D2B3-1D46-8111-3E462A37B4F7}" type="datetimeFigureOut">
              <a:rPr kumimoji="1" lang="zh-TW" altLang="en-US" smtClean="0"/>
              <a:t>2021/6/2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4DBB112-3A29-1549-8B3C-DA22C3432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A43F599-8DAA-8E4F-B6FF-3CC54DA4B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99F-F2FA-2243-828D-89CED6A590F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13535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737460-4007-9349-A765-31529B4E4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C53C315-6F4B-0849-8D0A-1EDB766B6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9DEB17B-C275-1042-9F70-C2C087DF0F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5DDBED1E-83B0-A447-8814-F9F034251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C796E81-BD8D-AC44-92C8-BC58403CE3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82DF379-3EEA-474A-A4EA-DFAE5EEAE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C573-D2B3-1D46-8111-3E462A37B4F7}" type="datetimeFigureOut">
              <a:rPr kumimoji="1" lang="zh-TW" altLang="en-US" smtClean="0"/>
              <a:t>2021/6/2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42EC8D1-9191-0549-8D4A-590EBAAD0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417DA71E-1013-A84B-A5CB-1A58EDF1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99F-F2FA-2243-828D-89CED6A590F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0661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ECCD9DC-B876-6144-AA09-DF0FF521C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1A23A2B2-106B-8541-961D-17EAC12FC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C573-D2B3-1D46-8111-3E462A37B4F7}" type="datetimeFigureOut">
              <a:rPr kumimoji="1" lang="zh-TW" altLang="en-US" smtClean="0"/>
              <a:t>2021/6/2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912A35A-8CA8-BA41-8DC7-4FF877851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02FAAFF-92EE-BD4E-AB10-AD85EB097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99F-F2FA-2243-828D-89CED6A590F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263413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745F6D85-8DA2-F84E-A52A-DA8A58F65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C573-D2B3-1D46-8111-3E462A37B4F7}" type="datetimeFigureOut">
              <a:rPr kumimoji="1" lang="zh-TW" altLang="en-US" smtClean="0"/>
              <a:t>2021/6/2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E588A2C-FA1A-9E4D-A505-84FF880C2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6905D7-2D37-1E42-B813-095C79A38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99F-F2FA-2243-828D-89CED6A590F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31392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205A618-4F80-BD47-B23B-B9F76069D4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4CD47AB-9B3F-5C43-B2EE-272F06C29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A61065A-4C97-0F41-87C7-1489366AA7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0AD3282-5F8D-5446-9938-3722870EA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C573-D2B3-1D46-8111-3E462A37B4F7}" type="datetimeFigureOut">
              <a:rPr kumimoji="1" lang="zh-TW" altLang="en-US" smtClean="0"/>
              <a:t>2021/6/2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FB025CC-DF1F-2340-BDE4-5270BBD5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D678816-3255-3F4A-8674-1DFE836B8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99F-F2FA-2243-828D-89CED6A590F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62788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733EFF-836D-E348-ADCD-9B3D18B09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749CE14-D40D-AA42-BE99-6FCCC7D38F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EEEBD3F-B5C7-B243-99D4-DE618C16AC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30BEBD1-3AFC-5749-BE39-CFACB3F7A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9C573-D2B3-1D46-8111-3E462A37B4F7}" type="datetimeFigureOut">
              <a:rPr kumimoji="1" lang="zh-TW" altLang="en-US" smtClean="0"/>
              <a:t>2021/6/2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7925EB4-1722-334B-B9ED-CE448FA13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6A34300-DD5B-2C40-AFFA-D06191BE2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699F-F2FA-2243-828D-89CED6A590F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883362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98D6A55-3FF3-5F4D-A6CF-ABB42EA2E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3FBE2F0-9143-A74D-BFCA-A3D012BF8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64B0B94-F446-4C49-8987-9AFD6C1EBA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9C573-D2B3-1D46-8111-3E462A37B4F7}" type="datetimeFigureOut">
              <a:rPr kumimoji="1" lang="zh-TW" altLang="en-US" smtClean="0"/>
              <a:t>2021/6/2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0004782-7D9E-8A4A-B9B5-0236A666AE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20E3C1D-BB41-7F4A-98F5-76286929E1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8699F-F2FA-2243-828D-89CED6A590F2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5067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35975" y="206479"/>
            <a:ext cx="11743420" cy="6440128"/>
          </a:xfrm>
          <a:prstGeom prst="rect">
            <a:avLst/>
          </a:prstGeom>
          <a:noFill/>
          <a:ln w="76200" cap="flat" cmpd="sng" algn="ctr">
            <a:solidFill>
              <a:srgbClr val="444444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endParaRPr lang="zh-TW" altLang="en-US" sz="2400" kern="0" dirty="0">
              <a:solidFill>
                <a:srgbClr val="444444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grpSp>
        <p:nvGrpSpPr>
          <p:cNvPr id="11" name="群組 10"/>
          <p:cNvGrpSpPr/>
          <p:nvPr/>
        </p:nvGrpSpPr>
        <p:grpSpPr>
          <a:xfrm>
            <a:off x="3991814" y="2550086"/>
            <a:ext cx="12698758" cy="1817839"/>
            <a:chOff x="5125438" y="2444272"/>
            <a:chExt cx="12698759" cy="1817840"/>
          </a:xfrm>
        </p:grpSpPr>
        <p:sp>
          <p:nvSpPr>
            <p:cNvPr id="13" name="文字方塊 12"/>
            <p:cNvSpPr txBox="1"/>
            <p:nvPr/>
          </p:nvSpPr>
          <p:spPr>
            <a:xfrm>
              <a:off x="5125438" y="2444272"/>
              <a:ext cx="799231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zh-TW" altLang="en-US" sz="4800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 </a:t>
              </a:r>
              <a:r>
                <a:rPr lang="en-US" altLang="zh-TW" sz="4800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 </a:t>
              </a:r>
              <a:r>
                <a:rPr lang="zh-TW" altLang="en-US" sz="4800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專案管理</a:t>
              </a:r>
              <a:r>
                <a:rPr lang="en-US" altLang="zh-TW" sz="4800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-</a:t>
              </a:r>
              <a:r>
                <a:rPr lang="zh-TW" altLang="en-US" sz="3600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專題報告</a:t>
              </a:r>
              <a:endParaRPr lang="en-US" altLang="zh-TW" sz="2667" b="1" kern="0" spc="300" dirty="0">
                <a:solidFill>
                  <a:srgbClr val="4C4C4C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  <p:grpSp>
          <p:nvGrpSpPr>
            <p:cNvPr id="3" name="群組 2"/>
            <p:cNvGrpSpPr/>
            <p:nvPr/>
          </p:nvGrpSpPr>
          <p:grpSpPr>
            <a:xfrm>
              <a:off x="5629822" y="3016826"/>
              <a:ext cx="12194375" cy="1245286"/>
              <a:chOff x="6319552" y="1584207"/>
              <a:chExt cx="12194375" cy="1245286"/>
            </a:xfrm>
          </p:grpSpPr>
          <p:sp>
            <p:nvSpPr>
              <p:cNvPr id="5" name="文字方塊 4"/>
              <p:cNvSpPr txBox="1"/>
              <p:nvPr/>
            </p:nvSpPr>
            <p:spPr>
              <a:xfrm>
                <a:off x="10894543" y="1584207"/>
                <a:ext cx="7619384" cy="748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defRPr/>
                </a:pPr>
                <a:r>
                  <a:rPr lang="zh-TW" altLang="en-US" sz="4267" b="1" kern="0" spc="300" dirty="0">
                    <a:solidFill>
                      <a:srgbClr val="40404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   </a:t>
                </a:r>
                <a:endParaRPr lang="en-US" altLang="zh-CN" sz="4267" b="1" kern="0" spc="300" dirty="0">
                  <a:solidFill>
                    <a:srgbClr val="40404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  <p:cxnSp>
            <p:nvCxnSpPr>
              <p:cNvPr id="9" name="直線接點 8"/>
              <p:cNvCxnSpPr>
                <a:cxnSpLocks/>
              </p:cNvCxnSpPr>
              <p:nvPr/>
            </p:nvCxnSpPr>
            <p:spPr>
              <a:xfrm>
                <a:off x="6319552" y="1935635"/>
                <a:ext cx="6420282" cy="0"/>
              </a:xfrm>
              <a:prstGeom prst="line">
                <a:avLst/>
              </a:prstGeom>
              <a:ln w="38100" cap="rnd">
                <a:solidFill>
                  <a:srgbClr val="44444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文字方塊 15"/>
              <p:cNvSpPr txBox="1"/>
              <p:nvPr/>
            </p:nvSpPr>
            <p:spPr>
              <a:xfrm>
                <a:off x="6701038" y="2121606"/>
                <a:ext cx="6137221" cy="707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defRPr/>
                </a:pPr>
                <a:r>
                  <a:rPr lang="zh-TW" altLang="en-US" sz="2000" b="1" kern="0" spc="300" dirty="0">
                    <a:solidFill>
                      <a:srgbClr val="4C4C4C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第二組 </a:t>
                </a:r>
                <a:r>
                  <a:rPr lang="zh-TW" altLang="zh-TW" sz="2000" b="1" kern="0" spc="300" dirty="0">
                    <a:solidFill>
                      <a:srgbClr val="4C4C4C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柯振興、葉美君、吳佳樺、顏和平</a:t>
                </a:r>
                <a:br>
                  <a:rPr lang="en-US" altLang="zh-TW" sz="2667" b="1" kern="0" spc="300" dirty="0">
                    <a:solidFill>
                      <a:srgbClr val="4C4C4C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</a:br>
                <a:r>
                  <a:rPr lang="en-US" altLang="zh-TW" sz="2000" b="1" kern="0" spc="300" dirty="0">
                    <a:solidFill>
                      <a:srgbClr val="4C4C4C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</a:rPr>
                  <a:t>110.06.05</a:t>
                </a:r>
                <a:endParaRPr lang="zh-TW" altLang="en-US" sz="2667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endParaRPr>
              </a:p>
            </p:txBody>
          </p:sp>
        </p:grpSp>
      </p:grpSp>
      <p:sp>
        <p:nvSpPr>
          <p:cNvPr id="15" name="矩形 14">
            <a:extLst>
              <a:ext uri="{FF2B5EF4-FFF2-40B4-BE49-F238E27FC236}">
                <a16:creationId xmlns:a16="http://schemas.microsoft.com/office/drawing/2014/main" id="{D648CCBC-6E5F-944B-A7EF-5A79A7744162}"/>
              </a:ext>
            </a:extLst>
          </p:cNvPr>
          <p:cNvSpPr/>
          <p:nvPr/>
        </p:nvSpPr>
        <p:spPr>
          <a:xfrm>
            <a:off x="3083157" y="2471739"/>
            <a:ext cx="1360256" cy="8640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kumimoji="1" lang="zh-TW" altLang="en-US" sz="2400"/>
          </a:p>
        </p:txBody>
      </p:sp>
      <p:pic>
        <p:nvPicPr>
          <p:cNvPr id="1028" name="Picture 4" descr="Domino Icon 2303978">
            <a:extLst>
              <a:ext uri="{FF2B5EF4-FFF2-40B4-BE49-F238E27FC236}">
                <a16:creationId xmlns:a16="http://schemas.microsoft.com/office/drawing/2014/main" id="{4AC378EB-13FC-7F40-9BAC-7B4E7BDE0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978" y="2392227"/>
            <a:ext cx="254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0567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235975" y="206479"/>
            <a:ext cx="11743420" cy="6440128"/>
          </a:xfrm>
          <a:prstGeom prst="rect">
            <a:avLst/>
          </a:prstGeom>
          <a:noFill/>
          <a:ln w="76200" cap="flat" cmpd="sng" algn="ctr">
            <a:solidFill>
              <a:srgbClr val="444444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endParaRPr lang="zh-TW" altLang="en-US" sz="2400" kern="0" dirty="0">
              <a:solidFill>
                <a:sysClr val="windowText" lastClr="000000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C0E2271-621F-154B-B310-9F501F02F0FF}"/>
              </a:ext>
            </a:extLst>
          </p:cNvPr>
          <p:cNvSpPr txBox="1"/>
          <p:nvPr/>
        </p:nvSpPr>
        <p:spPr>
          <a:xfrm>
            <a:off x="560183" y="686217"/>
            <a:ext cx="5166799" cy="70788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>
              <a:defRPr/>
            </a:pPr>
            <a:r>
              <a:rPr lang="zh-TW" altLang="en-US" sz="40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專案溝通管理</a:t>
            </a:r>
            <a:r>
              <a:rPr lang="en-US" altLang="zh-TW" sz="2400" b="1" kern="0" spc="30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zh-TW" altLang="en-US" sz="2400" b="1" kern="0" spc="30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溝通計畫表</a:t>
            </a: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C8892509-B2AE-054D-875E-40F113112992}"/>
              </a:ext>
            </a:extLst>
          </p:cNvPr>
          <p:cNvCxnSpPr>
            <a:cxnSpLocks/>
          </p:cNvCxnSpPr>
          <p:nvPr/>
        </p:nvCxnSpPr>
        <p:spPr>
          <a:xfrm flipV="1">
            <a:off x="506967" y="1432893"/>
            <a:ext cx="5220015" cy="1"/>
          </a:xfrm>
          <a:prstGeom prst="line">
            <a:avLst/>
          </a:prstGeom>
          <a:ln w="57150" cap="rnd">
            <a:solidFill>
              <a:srgbClr val="3F3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矩形 119">
            <a:extLst>
              <a:ext uri="{FF2B5EF4-FFF2-40B4-BE49-F238E27FC236}">
                <a16:creationId xmlns:a16="http://schemas.microsoft.com/office/drawing/2014/main" id="{69B013A7-E301-E743-8C62-40B2E3B5902E}"/>
              </a:ext>
            </a:extLst>
          </p:cNvPr>
          <p:cNvSpPr/>
          <p:nvPr/>
        </p:nvSpPr>
        <p:spPr>
          <a:xfrm>
            <a:off x="7997625" y="6002465"/>
            <a:ext cx="23920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資料來源：</a:t>
            </a:r>
            <a:r>
              <a:rPr lang="zh-TW" altLang="en-US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由</a:t>
            </a:r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專案經理</a:t>
            </a:r>
            <a:r>
              <a:rPr lang="zh-TW" altLang="en-US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填表</a:t>
            </a:r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zh-TW" altLang="en-US" sz="1400" b="1" kern="0" dirty="0">
              <a:solidFill>
                <a:srgbClr val="44444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F487C450-ACD3-BB43-9539-DE93D9DF0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975303"/>
              </p:ext>
            </p:extLst>
          </p:nvPr>
        </p:nvGraphicFramePr>
        <p:xfrm>
          <a:off x="560182" y="1597500"/>
          <a:ext cx="9677123" cy="437637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878199">
                  <a:extLst>
                    <a:ext uri="{9D8B030D-6E8A-4147-A177-3AD203B41FA5}">
                      <a16:colId xmlns:a16="http://schemas.microsoft.com/office/drawing/2014/main" val="1790942099"/>
                    </a:ext>
                  </a:extLst>
                </a:gridCol>
                <a:gridCol w="860993">
                  <a:extLst>
                    <a:ext uri="{9D8B030D-6E8A-4147-A177-3AD203B41FA5}">
                      <a16:colId xmlns:a16="http://schemas.microsoft.com/office/drawing/2014/main" val="2471615823"/>
                    </a:ext>
                  </a:extLst>
                </a:gridCol>
                <a:gridCol w="980539">
                  <a:extLst>
                    <a:ext uri="{9D8B030D-6E8A-4147-A177-3AD203B41FA5}">
                      <a16:colId xmlns:a16="http://schemas.microsoft.com/office/drawing/2014/main" val="46796824"/>
                    </a:ext>
                  </a:extLst>
                </a:gridCol>
                <a:gridCol w="1644439">
                  <a:extLst>
                    <a:ext uri="{9D8B030D-6E8A-4147-A177-3AD203B41FA5}">
                      <a16:colId xmlns:a16="http://schemas.microsoft.com/office/drawing/2014/main" val="2395869901"/>
                    </a:ext>
                  </a:extLst>
                </a:gridCol>
                <a:gridCol w="986991">
                  <a:extLst>
                    <a:ext uri="{9D8B030D-6E8A-4147-A177-3AD203B41FA5}">
                      <a16:colId xmlns:a16="http://schemas.microsoft.com/office/drawing/2014/main" val="1558058403"/>
                    </a:ext>
                  </a:extLst>
                </a:gridCol>
                <a:gridCol w="1847984">
                  <a:extLst>
                    <a:ext uri="{9D8B030D-6E8A-4147-A177-3AD203B41FA5}">
                      <a16:colId xmlns:a16="http://schemas.microsoft.com/office/drawing/2014/main" val="3899977197"/>
                    </a:ext>
                  </a:extLst>
                </a:gridCol>
                <a:gridCol w="881992">
                  <a:extLst>
                    <a:ext uri="{9D8B030D-6E8A-4147-A177-3AD203B41FA5}">
                      <a16:colId xmlns:a16="http://schemas.microsoft.com/office/drawing/2014/main" val="2983547072"/>
                    </a:ext>
                  </a:extLst>
                </a:gridCol>
                <a:gridCol w="815923">
                  <a:extLst>
                    <a:ext uri="{9D8B030D-6E8A-4147-A177-3AD203B41FA5}">
                      <a16:colId xmlns:a16="http://schemas.microsoft.com/office/drawing/2014/main" val="1960044591"/>
                    </a:ext>
                  </a:extLst>
                </a:gridCol>
                <a:gridCol w="780063">
                  <a:extLst>
                    <a:ext uri="{9D8B030D-6E8A-4147-A177-3AD203B41FA5}">
                      <a16:colId xmlns:a16="http://schemas.microsoft.com/office/drawing/2014/main" val="4205888397"/>
                    </a:ext>
                  </a:extLst>
                </a:gridCol>
              </a:tblGrid>
              <a:tr h="275874">
                <a:tc gridSpan="9">
                  <a:txBody>
                    <a:bodyPr/>
                    <a:lstStyle/>
                    <a:p>
                      <a:pPr>
                        <a:lnSpc>
                          <a:spcPts val="1340"/>
                        </a:lnSpc>
                        <a:spcBef>
                          <a:spcPts val="600"/>
                        </a:spcBef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階段重要溝通活動：</a:t>
                      </a:r>
                    </a:p>
                    <a:p>
                      <a:pPr>
                        <a:lnSpc>
                          <a:spcPts val="1340"/>
                        </a:lnSpc>
                      </a:pPr>
                      <a:r>
                        <a:rPr 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各階段重要計畫、工作、里程碑及結束的報告、檢討、審核等溝通活動資訊及方法。</a:t>
                      </a:r>
                      <a:r>
                        <a:rPr 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  <a:endParaRPr lang="zh-TW" altLang="en-US" sz="12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2072" marR="62072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114696"/>
                  </a:ext>
                </a:extLst>
              </a:tr>
              <a:tr h="275874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階段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溝通項目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溝通對象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lang="zh-TW" altLang="en-US" sz="12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溝通資訊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資訊格式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溝通目的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溝通方法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溝通時間</a:t>
                      </a:r>
                      <a:r>
                        <a:rPr 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頻率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負責人</a:t>
                      </a:r>
                    </a:p>
                  </a:txBody>
                  <a:tcPr marL="62072" marR="62072" marT="0" marB="0" anchor="ctr"/>
                </a:tc>
                <a:extLst>
                  <a:ext uri="{0D108BD9-81ED-4DB2-BD59-A6C34878D82A}">
                    <a16:rowId xmlns:a16="http://schemas.microsoft.com/office/drawing/2014/main" val="2151388337"/>
                  </a:ext>
                </a:extLst>
              </a:tr>
              <a:tr h="827622"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  <a:spcBef>
                          <a:spcPts val="600"/>
                        </a:spcBef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需求分析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計畫撰寫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單位主管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109</a:t>
                      </a: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執行成果報告、</a:t>
                      </a:r>
                      <a:r>
                        <a:rPr 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110</a:t>
                      </a: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年計畫補助要點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報告文件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討論</a:t>
                      </a:r>
                      <a:r>
                        <a:rPr 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110</a:t>
                      </a: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年度方案大綱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當面討論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109/9</a:t>
                      </a:r>
                      <a:endParaRPr lang="zh-TW" altLang="en-US" sz="12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葉美君</a:t>
                      </a:r>
                    </a:p>
                  </a:txBody>
                  <a:tcPr marL="62072" marR="62072" marT="0" marB="0" anchor="ctr"/>
                </a:tc>
                <a:extLst>
                  <a:ext uri="{0D108BD9-81ED-4DB2-BD59-A6C34878D82A}">
                    <a16:rowId xmlns:a16="http://schemas.microsoft.com/office/drawing/2014/main" val="1302241992"/>
                  </a:ext>
                </a:extLst>
              </a:tr>
              <a:tr h="551748">
                <a:tc rowSpan="5"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規劃階段</a:t>
                      </a:r>
                    </a:p>
                  </a:txBody>
                  <a:tcPr marL="62072" marR="62072" marT="0" marB="0" anchor="ctr"/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計畫申請</a:t>
                      </a:r>
                      <a:r>
                        <a:rPr 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審查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1.</a:t>
                      </a: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單位主管</a:t>
                      </a:r>
                    </a:p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2.</a:t>
                      </a: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補助單位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110</a:t>
                      </a: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年計畫書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報告文件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計畫審查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審查會議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109/10/19</a:t>
                      </a:r>
                      <a:endParaRPr lang="zh-TW" altLang="en-US" sz="12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葉美君</a:t>
                      </a:r>
                    </a:p>
                  </a:txBody>
                  <a:tcPr marL="62072" marR="62072" marT="0" marB="0" anchor="ctr"/>
                </a:tc>
                <a:extLst>
                  <a:ext uri="{0D108BD9-81ED-4DB2-BD59-A6C34878D82A}">
                    <a16:rowId xmlns:a16="http://schemas.microsoft.com/office/drawing/2014/main" val="1752498164"/>
                  </a:ext>
                </a:extLst>
              </a:tr>
              <a:tr h="489102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補助單位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審查意見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電話、公文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審查結果與計畫後續修正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公文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109/11-</a:t>
                      </a:r>
                      <a:endParaRPr lang="zh-TW" altLang="en-US" sz="12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algn="ctr">
                        <a:lnSpc>
                          <a:spcPts val="1340"/>
                        </a:lnSpc>
                      </a:pPr>
                      <a:r>
                        <a:rPr 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109/12</a:t>
                      </a:r>
                      <a:endParaRPr lang="zh-TW" altLang="en-US" sz="12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葉美君</a:t>
                      </a:r>
                    </a:p>
                  </a:txBody>
                  <a:tcPr marL="62072" marR="62072" marT="0" marB="0" anchor="ctr"/>
                </a:tc>
                <a:extLst>
                  <a:ext uri="{0D108BD9-81ED-4DB2-BD59-A6C34878D82A}">
                    <a16:rowId xmlns:a16="http://schemas.microsoft.com/office/drawing/2014/main" val="2651220129"/>
                  </a:ext>
                </a:extLst>
              </a:tr>
              <a:tr h="9655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人力資源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心理師、</a:t>
                      </a:r>
                      <a:endParaRPr lang="en-US" altLang="zh-TW" sz="12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工作人員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人力資源管理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en-US" sz="12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 </a:t>
                      </a:r>
                      <a:endParaRPr lang="zh-TW" altLang="en-US" sz="12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確認團體執行日期、團體帶領者、協同帶領者、工作人員人力分配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電話、</a:t>
                      </a:r>
                      <a:endParaRPr lang="en-US" altLang="zh-TW" sz="12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會議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lang="en-US" sz="12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110/12</a:t>
                      </a:r>
                      <a:endParaRPr lang="zh-TW" altLang="en-US" sz="12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葉美君</a:t>
                      </a:r>
                    </a:p>
                  </a:txBody>
                  <a:tcPr marL="62072" marR="62072" marT="0" marB="0" anchor="ctr"/>
                </a:tc>
                <a:extLst>
                  <a:ext uri="{0D108BD9-81ED-4DB2-BD59-A6C34878D82A}">
                    <a16:rowId xmlns:a16="http://schemas.microsoft.com/office/drawing/2014/main" val="610761799"/>
                  </a:ext>
                </a:extLst>
              </a:tr>
              <a:tr h="5517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場地租借協調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場地單位</a:t>
                      </a:r>
                      <a:endParaRPr lang="en-US" altLang="zh-TW" sz="12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主管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專案執行期程規劃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en-US" sz="12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 </a:t>
                      </a:r>
                      <a:endParaRPr lang="zh-TW" altLang="en-US" sz="12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確認團體日期之場地租借、費用事宜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電話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110/12</a:t>
                      </a:r>
                      <a:endParaRPr lang="zh-TW" altLang="en-US" sz="12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葉美君</a:t>
                      </a:r>
                    </a:p>
                  </a:txBody>
                  <a:tcPr marL="62072" marR="62072" marT="0" marB="0" anchor="ctr"/>
                </a:tc>
                <a:extLst>
                  <a:ext uri="{0D108BD9-81ED-4DB2-BD59-A6C34878D82A}">
                    <a16:rowId xmlns:a16="http://schemas.microsoft.com/office/drawing/2014/main" val="177760621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計畫修正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單位主管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專案計畫書</a:t>
                      </a:r>
                      <a:r>
                        <a:rPr 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-</a:t>
                      </a: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修正版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報告文件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確認專案計畫執行、預算修正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文件</a:t>
                      </a: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40"/>
                        </a:lnSpc>
                      </a:pPr>
                      <a:r>
                        <a:rPr lang="en-US" sz="12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110/1</a:t>
                      </a:r>
                      <a:endParaRPr lang="zh-TW" altLang="en-US" sz="12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2072" marR="62072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40"/>
                        </a:lnSpc>
                      </a:pPr>
                      <a:r>
                        <a:rPr lang="zh-TW" altLang="en-US" sz="12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葉美君</a:t>
                      </a:r>
                      <a:r>
                        <a:rPr lang="en-US" sz="12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zh-TW" altLang="en-US" sz="12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鄭炳宏</a:t>
                      </a:r>
                    </a:p>
                  </a:txBody>
                  <a:tcPr marL="62072" marR="62072" marT="0" marB="0" anchor="ctr"/>
                </a:tc>
                <a:extLst>
                  <a:ext uri="{0D108BD9-81ED-4DB2-BD59-A6C34878D82A}">
                    <a16:rowId xmlns:a16="http://schemas.microsoft.com/office/drawing/2014/main" val="4197303508"/>
                  </a:ext>
                </a:extLst>
              </a:tr>
            </a:tbl>
          </a:graphicData>
        </a:graphic>
      </p:graphicFrame>
      <p:grpSp>
        <p:nvGrpSpPr>
          <p:cNvPr id="14" name="群組 13">
            <a:extLst>
              <a:ext uri="{FF2B5EF4-FFF2-40B4-BE49-F238E27FC236}">
                <a16:creationId xmlns:a16="http://schemas.microsoft.com/office/drawing/2014/main" id="{0C2E31BA-CE8A-EC44-B73B-CB7818F31A95}"/>
              </a:ext>
            </a:extLst>
          </p:cNvPr>
          <p:cNvGrpSpPr/>
          <p:nvPr/>
        </p:nvGrpSpPr>
        <p:grpSpPr>
          <a:xfrm>
            <a:off x="10720725" y="3758709"/>
            <a:ext cx="929140" cy="1212575"/>
            <a:chOff x="10720725" y="3559929"/>
            <a:chExt cx="929140" cy="1212575"/>
          </a:xfrm>
        </p:grpSpPr>
        <p:sp>
          <p:nvSpPr>
            <p:cNvPr id="9" name="＞形箭號 8">
              <a:extLst>
                <a:ext uri="{FF2B5EF4-FFF2-40B4-BE49-F238E27FC236}">
                  <a16:creationId xmlns:a16="http://schemas.microsoft.com/office/drawing/2014/main" id="{183EC6F4-EFDA-B946-A0C8-F1245CE02609}"/>
                </a:ext>
              </a:extLst>
            </p:cNvPr>
            <p:cNvSpPr/>
            <p:nvPr/>
          </p:nvSpPr>
          <p:spPr>
            <a:xfrm rot="5400000">
              <a:off x="10579007" y="3701647"/>
              <a:ext cx="1212575" cy="929140"/>
            </a:xfrm>
            <a:prstGeom prst="chevron">
              <a:avLst/>
            </a:prstGeom>
            <a:noFill/>
            <a:ln w="57150">
              <a:solidFill>
                <a:srgbClr val="11BDA9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 defTabSz="685800"/>
              <a:endParaRPr lang="zh-TW" altLang="en-US" sz="1400" kern="0" dirty="0">
                <a:solidFill>
                  <a:sysClr val="windowText" lastClr="000000"/>
                </a:solidFill>
                <a:latin typeface="Calibri"/>
                <a:ea typeface="新細明體" panose="02020500000000000000" pitchFamily="18" charset="-120"/>
              </a:endParaRPr>
            </a:p>
          </p:txBody>
        </p: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63E775CF-3BD6-584B-AEA3-68AEF3776A0D}"/>
                </a:ext>
              </a:extLst>
            </p:cNvPr>
            <p:cNvSpPr txBox="1"/>
            <p:nvPr/>
          </p:nvSpPr>
          <p:spPr>
            <a:xfrm>
              <a:off x="10834265" y="4053274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TW"/>
              </a:defPPr>
              <a:lvl1pPr>
                <a:defRPr sz="2000" b="1" kern="0">
                  <a:solidFill>
                    <a:srgbClr val="444444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defRPr>
              </a:lvl1pPr>
            </a:lstStyle>
            <a:p>
              <a:r>
                <a:rPr lang="zh-TW" altLang="en-US" dirty="0"/>
                <a:t>執行</a:t>
              </a:r>
            </a:p>
          </p:txBody>
        </p:sp>
      </p:grpSp>
      <p:grpSp>
        <p:nvGrpSpPr>
          <p:cNvPr id="19" name="群組 18">
            <a:extLst>
              <a:ext uri="{FF2B5EF4-FFF2-40B4-BE49-F238E27FC236}">
                <a16:creationId xmlns:a16="http://schemas.microsoft.com/office/drawing/2014/main" id="{70243A28-DF6A-C643-9D38-A678DE5693A5}"/>
              </a:ext>
            </a:extLst>
          </p:cNvPr>
          <p:cNvGrpSpPr/>
          <p:nvPr/>
        </p:nvGrpSpPr>
        <p:grpSpPr>
          <a:xfrm>
            <a:off x="10718510" y="4695760"/>
            <a:ext cx="929140" cy="1212575"/>
            <a:chOff x="10720725" y="3559929"/>
            <a:chExt cx="929140" cy="1212575"/>
          </a:xfrm>
        </p:grpSpPr>
        <p:sp>
          <p:nvSpPr>
            <p:cNvPr id="20" name="＞形箭號 19">
              <a:extLst>
                <a:ext uri="{FF2B5EF4-FFF2-40B4-BE49-F238E27FC236}">
                  <a16:creationId xmlns:a16="http://schemas.microsoft.com/office/drawing/2014/main" id="{ADD54DCF-5815-6543-A43A-F112AAF5F704}"/>
                </a:ext>
              </a:extLst>
            </p:cNvPr>
            <p:cNvSpPr/>
            <p:nvPr/>
          </p:nvSpPr>
          <p:spPr>
            <a:xfrm rot="5400000">
              <a:off x="10579007" y="3701647"/>
              <a:ext cx="1212575" cy="929140"/>
            </a:xfrm>
            <a:prstGeom prst="chevron">
              <a:avLst/>
            </a:prstGeom>
            <a:noFill/>
            <a:ln w="57150">
              <a:solidFill>
                <a:srgbClr val="11BDA9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 defTabSz="685800"/>
              <a:endParaRPr lang="zh-TW" altLang="en-US" sz="1400" kern="0" dirty="0">
                <a:solidFill>
                  <a:sysClr val="windowText" lastClr="000000"/>
                </a:solidFill>
                <a:latin typeface="Calibri"/>
                <a:ea typeface="新細明體" panose="02020500000000000000" pitchFamily="18" charset="-120"/>
              </a:endParaRPr>
            </a:p>
          </p:txBody>
        </p:sp>
        <p:sp>
          <p:nvSpPr>
            <p:cNvPr id="21" name="文字方塊 20">
              <a:extLst>
                <a:ext uri="{FF2B5EF4-FFF2-40B4-BE49-F238E27FC236}">
                  <a16:creationId xmlns:a16="http://schemas.microsoft.com/office/drawing/2014/main" id="{375711A1-8AAB-064E-B1E3-2FFDAD2F324A}"/>
                </a:ext>
              </a:extLst>
            </p:cNvPr>
            <p:cNvSpPr txBox="1"/>
            <p:nvPr/>
          </p:nvSpPr>
          <p:spPr>
            <a:xfrm>
              <a:off x="10836479" y="4052113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TW"/>
              </a:defPPr>
              <a:lvl1pPr>
                <a:defRPr sz="2000" b="1" kern="0">
                  <a:solidFill>
                    <a:srgbClr val="444444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defRPr>
              </a:lvl1pPr>
            </a:lstStyle>
            <a:p>
              <a:r>
                <a:rPr lang="zh-TW" altLang="en-US" dirty="0"/>
                <a:t>結案</a:t>
              </a:r>
            </a:p>
          </p:txBody>
        </p:sp>
      </p:grpSp>
      <p:grpSp>
        <p:nvGrpSpPr>
          <p:cNvPr id="23" name="群組 22">
            <a:extLst>
              <a:ext uri="{FF2B5EF4-FFF2-40B4-BE49-F238E27FC236}">
                <a16:creationId xmlns:a16="http://schemas.microsoft.com/office/drawing/2014/main" id="{F4B1044E-36B3-F040-A398-623D12AB65BE}"/>
              </a:ext>
            </a:extLst>
          </p:cNvPr>
          <p:cNvGrpSpPr/>
          <p:nvPr/>
        </p:nvGrpSpPr>
        <p:grpSpPr>
          <a:xfrm>
            <a:off x="10711938" y="1885768"/>
            <a:ext cx="929140" cy="1212575"/>
            <a:chOff x="10720725" y="3559929"/>
            <a:chExt cx="929140" cy="1212575"/>
          </a:xfrm>
        </p:grpSpPr>
        <p:sp>
          <p:nvSpPr>
            <p:cNvPr id="24" name="＞形箭號 23">
              <a:extLst>
                <a:ext uri="{FF2B5EF4-FFF2-40B4-BE49-F238E27FC236}">
                  <a16:creationId xmlns:a16="http://schemas.microsoft.com/office/drawing/2014/main" id="{F8CCD59E-200D-F240-BF72-D5FE1BF31A62}"/>
                </a:ext>
              </a:extLst>
            </p:cNvPr>
            <p:cNvSpPr/>
            <p:nvPr/>
          </p:nvSpPr>
          <p:spPr>
            <a:xfrm rot="5400000">
              <a:off x="10579007" y="3701647"/>
              <a:ext cx="1212575" cy="929140"/>
            </a:xfrm>
            <a:prstGeom prst="chevron">
              <a:avLst/>
            </a:prstGeom>
            <a:noFill/>
            <a:ln w="57150">
              <a:solidFill>
                <a:srgbClr val="11BDA9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 defTabSz="685800"/>
              <a:endParaRPr lang="zh-TW" altLang="en-US" sz="1400" kern="0" dirty="0">
                <a:solidFill>
                  <a:sysClr val="windowText" lastClr="000000"/>
                </a:solidFill>
                <a:latin typeface="Calibri"/>
                <a:ea typeface="新細明體" panose="02020500000000000000" pitchFamily="18" charset="-120"/>
              </a:endParaRPr>
            </a:p>
          </p:txBody>
        </p: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D7AF2CB8-F063-4C44-82B9-C3B9F88E3523}"/>
                </a:ext>
              </a:extLst>
            </p:cNvPr>
            <p:cNvSpPr txBox="1"/>
            <p:nvPr/>
          </p:nvSpPr>
          <p:spPr>
            <a:xfrm>
              <a:off x="10834264" y="4063434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000" b="1" kern="0" dirty="0">
                  <a:solidFill>
                    <a:srgbClr val="444444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分析</a:t>
              </a:r>
            </a:p>
          </p:txBody>
        </p:sp>
      </p:grpSp>
      <p:grpSp>
        <p:nvGrpSpPr>
          <p:cNvPr id="26" name="群組 25">
            <a:extLst>
              <a:ext uri="{FF2B5EF4-FFF2-40B4-BE49-F238E27FC236}">
                <a16:creationId xmlns:a16="http://schemas.microsoft.com/office/drawing/2014/main" id="{D25FB456-1C6F-A145-AB53-931E7420FC6C}"/>
              </a:ext>
            </a:extLst>
          </p:cNvPr>
          <p:cNvGrpSpPr/>
          <p:nvPr/>
        </p:nvGrpSpPr>
        <p:grpSpPr>
          <a:xfrm>
            <a:off x="10709723" y="2822819"/>
            <a:ext cx="929140" cy="1212575"/>
            <a:chOff x="10720725" y="3559929"/>
            <a:chExt cx="929140" cy="1212575"/>
          </a:xfrm>
        </p:grpSpPr>
        <p:sp>
          <p:nvSpPr>
            <p:cNvPr id="27" name="＞形箭號 26">
              <a:extLst>
                <a:ext uri="{FF2B5EF4-FFF2-40B4-BE49-F238E27FC236}">
                  <a16:creationId xmlns:a16="http://schemas.microsoft.com/office/drawing/2014/main" id="{53579241-B6AC-C74C-B8FB-059D0D8BD8E1}"/>
                </a:ext>
              </a:extLst>
            </p:cNvPr>
            <p:cNvSpPr/>
            <p:nvPr/>
          </p:nvSpPr>
          <p:spPr>
            <a:xfrm rot="5400000">
              <a:off x="10579007" y="3701647"/>
              <a:ext cx="1212575" cy="929140"/>
            </a:xfrm>
            <a:prstGeom prst="chevron">
              <a:avLst/>
            </a:prstGeom>
            <a:noFill/>
            <a:ln w="57150">
              <a:solidFill>
                <a:srgbClr val="11BDA9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rtlCol="0" anchor="ctr"/>
            <a:lstStyle/>
            <a:p>
              <a:pPr algn="ctr" defTabSz="685800"/>
              <a:endParaRPr lang="zh-TW" altLang="en-US" sz="1400" kern="0" dirty="0">
                <a:solidFill>
                  <a:sysClr val="windowText" lastClr="000000"/>
                </a:solidFill>
                <a:latin typeface="Calibri"/>
                <a:ea typeface="新細明體" panose="02020500000000000000" pitchFamily="18" charset="-120"/>
              </a:endParaRPr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0765543A-3638-5F4F-8E18-89BC39F5E840}"/>
                </a:ext>
              </a:extLst>
            </p:cNvPr>
            <p:cNvSpPr txBox="1"/>
            <p:nvPr/>
          </p:nvSpPr>
          <p:spPr>
            <a:xfrm>
              <a:off x="10845267" y="4053274"/>
              <a:ext cx="6976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TW"/>
              </a:defPPr>
              <a:lvl1pPr>
                <a:defRPr sz="2000" b="1" kern="0">
                  <a:solidFill>
                    <a:srgbClr val="444444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defRPr>
              </a:lvl1pPr>
            </a:lstStyle>
            <a:p>
              <a:r>
                <a:rPr lang="zh-TW" altLang="en-US" dirty="0"/>
                <a:t>規劃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5887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235975" y="206479"/>
            <a:ext cx="11743420" cy="6440128"/>
          </a:xfrm>
          <a:prstGeom prst="rect">
            <a:avLst/>
          </a:prstGeom>
          <a:noFill/>
          <a:ln w="76200" cap="flat" cmpd="sng" algn="ctr">
            <a:solidFill>
              <a:srgbClr val="444444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endParaRPr lang="zh-TW" altLang="en-US" sz="2400" kern="0" dirty="0">
              <a:solidFill>
                <a:sysClr val="windowText" lastClr="000000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C0E2271-621F-154B-B310-9F501F02F0FF}"/>
              </a:ext>
            </a:extLst>
          </p:cNvPr>
          <p:cNvSpPr txBox="1"/>
          <p:nvPr/>
        </p:nvSpPr>
        <p:spPr>
          <a:xfrm>
            <a:off x="560180" y="686217"/>
            <a:ext cx="5166799" cy="70788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>
              <a:defRPr/>
            </a:pPr>
            <a:r>
              <a:rPr lang="zh-TW" altLang="en-US" sz="40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專案風險管理</a:t>
            </a:r>
            <a:r>
              <a:rPr lang="en-US" altLang="zh-TW" sz="2400" b="1" kern="0" spc="30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zh-TW" altLang="en-US" sz="2400" b="1" kern="0" spc="30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風險分析表</a:t>
            </a: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C8892509-B2AE-054D-875E-40F113112992}"/>
              </a:ext>
            </a:extLst>
          </p:cNvPr>
          <p:cNvCxnSpPr>
            <a:cxnSpLocks/>
          </p:cNvCxnSpPr>
          <p:nvPr/>
        </p:nvCxnSpPr>
        <p:spPr>
          <a:xfrm flipV="1">
            <a:off x="506967" y="1432893"/>
            <a:ext cx="5220015" cy="1"/>
          </a:xfrm>
          <a:prstGeom prst="line">
            <a:avLst/>
          </a:prstGeom>
          <a:ln w="57150" cap="rnd">
            <a:solidFill>
              <a:srgbClr val="3F3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矩形 119">
            <a:extLst>
              <a:ext uri="{FF2B5EF4-FFF2-40B4-BE49-F238E27FC236}">
                <a16:creationId xmlns:a16="http://schemas.microsoft.com/office/drawing/2014/main" id="{69B013A7-E301-E743-8C62-40B2E3B5902E}"/>
              </a:ext>
            </a:extLst>
          </p:cNvPr>
          <p:cNvSpPr/>
          <p:nvPr/>
        </p:nvSpPr>
        <p:spPr>
          <a:xfrm>
            <a:off x="6429951" y="5715549"/>
            <a:ext cx="54890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資料來源：賴志宏</a:t>
            </a:r>
            <a:r>
              <a:rPr lang="en-US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(2020)</a:t>
            </a:r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。專案管理實戰手冊。臺北市：仕德國際 </a:t>
            </a:r>
            <a:endParaRPr lang="zh-TW" altLang="en-US" sz="1400" b="1" kern="0" dirty="0">
              <a:solidFill>
                <a:srgbClr val="44444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2" name="表格 1">
            <a:extLst>
              <a:ext uri="{FF2B5EF4-FFF2-40B4-BE49-F238E27FC236}">
                <a16:creationId xmlns:a16="http://schemas.microsoft.com/office/drawing/2014/main" id="{CD406085-05E3-0545-81AF-6784D395A8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29790"/>
              </p:ext>
            </p:extLst>
          </p:nvPr>
        </p:nvGraphicFramePr>
        <p:xfrm>
          <a:off x="529917" y="2448553"/>
          <a:ext cx="11155535" cy="318960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8679">
                  <a:extLst>
                    <a:ext uri="{9D8B030D-6E8A-4147-A177-3AD203B41FA5}">
                      <a16:colId xmlns:a16="http://schemas.microsoft.com/office/drawing/2014/main" val="1151696476"/>
                    </a:ext>
                  </a:extLst>
                </a:gridCol>
                <a:gridCol w="1208724">
                  <a:extLst>
                    <a:ext uri="{9D8B030D-6E8A-4147-A177-3AD203B41FA5}">
                      <a16:colId xmlns:a16="http://schemas.microsoft.com/office/drawing/2014/main" val="820291550"/>
                    </a:ext>
                  </a:extLst>
                </a:gridCol>
                <a:gridCol w="1987826">
                  <a:extLst>
                    <a:ext uri="{9D8B030D-6E8A-4147-A177-3AD203B41FA5}">
                      <a16:colId xmlns:a16="http://schemas.microsoft.com/office/drawing/2014/main" val="2689062300"/>
                    </a:ext>
                  </a:extLst>
                </a:gridCol>
                <a:gridCol w="2385391">
                  <a:extLst>
                    <a:ext uri="{9D8B030D-6E8A-4147-A177-3AD203B41FA5}">
                      <a16:colId xmlns:a16="http://schemas.microsoft.com/office/drawing/2014/main" val="1223051113"/>
                    </a:ext>
                  </a:extLst>
                </a:gridCol>
                <a:gridCol w="1083547">
                  <a:extLst>
                    <a:ext uri="{9D8B030D-6E8A-4147-A177-3AD203B41FA5}">
                      <a16:colId xmlns:a16="http://schemas.microsoft.com/office/drawing/2014/main" val="2401912666"/>
                    </a:ext>
                  </a:extLst>
                </a:gridCol>
                <a:gridCol w="1031742">
                  <a:extLst>
                    <a:ext uri="{9D8B030D-6E8A-4147-A177-3AD203B41FA5}">
                      <a16:colId xmlns:a16="http://schemas.microsoft.com/office/drawing/2014/main" val="3791400939"/>
                    </a:ext>
                  </a:extLst>
                </a:gridCol>
                <a:gridCol w="1442920">
                  <a:extLst>
                    <a:ext uri="{9D8B030D-6E8A-4147-A177-3AD203B41FA5}">
                      <a16:colId xmlns:a16="http://schemas.microsoft.com/office/drawing/2014/main" val="3705678707"/>
                    </a:ext>
                  </a:extLst>
                </a:gridCol>
                <a:gridCol w="1396706">
                  <a:extLst>
                    <a:ext uri="{9D8B030D-6E8A-4147-A177-3AD203B41FA5}">
                      <a16:colId xmlns:a16="http://schemas.microsoft.com/office/drawing/2014/main" val="14529470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No.</a:t>
                      </a:r>
                      <a:endParaRPr lang="zh-TW" altLang="en-US" sz="16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風險名稱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衝擊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原因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發生機率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(P=1-5)</a:t>
                      </a:r>
                      <a:endParaRPr lang="zh-TW" altLang="en-US" sz="16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衝擊程度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(I=1-5)</a:t>
                      </a:r>
                      <a:endParaRPr lang="zh-TW" altLang="en-US" sz="16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風險優先指數</a:t>
                      </a:r>
                      <a:r>
                        <a:rPr 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(RPN=P*I)</a:t>
                      </a:r>
                      <a:endParaRPr lang="zh-TW" altLang="en-US" sz="16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風險等級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lang="zh-TW" alt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高、中、低</a:t>
                      </a:r>
                      <a:r>
                        <a:rPr 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  <a:endParaRPr lang="zh-TW" altLang="en-US" sz="16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905804"/>
                  </a:ext>
                </a:extLst>
              </a:tr>
              <a:tr h="540385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</a:t>
                      </a:r>
                      <a:endParaRPr lang="zh-TW" altLang="en-US" sz="16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新冠疫情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TW" alt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團體無法如期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TW" alt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執行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TW" alt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因應政府防疫規定，無法舉辦</a:t>
                      </a:r>
                      <a:r>
                        <a:rPr 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lang="zh-TW" alt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人以上之室內活動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</a:t>
                      </a:r>
                      <a:endParaRPr lang="zh-TW" altLang="en-US" sz="16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endParaRPr lang="zh-TW" altLang="en-US" sz="16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15</a:t>
                      </a:r>
                      <a:endParaRPr lang="zh-TW" altLang="en-US" sz="16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高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669620"/>
                  </a:ext>
                </a:extLst>
              </a:tr>
              <a:tr h="54038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TW" alt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團體帶領者無法出席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TW" alt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相關人員被隔離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</a:t>
                      </a:r>
                      <a:endParaRPr lang="zh-TW" altLang="en-US" sz="16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endParaRPr lang="zh-TW" altLang="en-US" sz="16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15</a:t>
                      </a:r>
                      <a:endParaRPr lang="zh-TW" altLang="en-US" sz="16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高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73409332"/>
                  </a:ext>
                </a:extLst>
              </a:tr>
              <a:tr h="54038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TW" alt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工作人員無法出席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TW" alt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相關人員被隔離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</a:t>
                      </a:r>
                      <a:endParaRPr lang="zh-TW" altLang="en-US" sz="16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</a:t>
                      </a:r>
                      <a:endParaRPr lang="zh-TW" altLang="en-US" sz="16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endParaRPr lang="zh-TW" altLang="en-US" sz="16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中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316189185"/>
                  </a:ext>
                </a:extLst>
              </a:tr>
              <a:tr h="54038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TW" alt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場地無法使用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TW" alt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因應政府防疫規定，無法舉辦</a:t>
                      </a:r>
                      <a:r>
                        <a:rPr 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lang="zh-TW" alt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人以上之室內活動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</a:t>
                      </a:r>
                      <a:endParaRPr lang="zh-TW" altLang="en-US" sz="16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endParaRPr lang="zh-TW" altLang="en-US" sz="16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15</a:t>
                      </a:r>
                      <a:endParaRPr lang="zh-TW" altLang="en-US" sz="16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高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30462377"/>
                  </a:ext>
                </a:extLst>
              </a:tr>
              <a:tr h="5403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</a:t>
                      </a:r>
                      <a:endParaRPr lang="zh-TW" altLang="en-US" sz="16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招生超額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TW" alt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費用超出預算</a:t>
                      </a:r>
                      <a:r>
                        <a:rPr 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lang="zh-TW" alt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保險、餐費、</a:t>
                      </a:r>
                      <a:r>
                        <a:rPr 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  <a:r>
                        <a:rPr lang="zh-TW" alt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材料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zh-TW" alt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報名踴躍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4</a:t>
                      </a:r>
                      <a:endParaRPr lang="zh-TW" altLang="en-US" sz="16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</a:t>
                      </a:r>
                      <a:endParaRPr lang="zh-TW" altLang="en-US" sz="16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8</a:t>
                      </a:r>
                      <a:endParaRPr lang="zh-TW" altLang="en-US" sz="16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zh-TW" altLang="en-US" sz="16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中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9780131"/>
                  </a:ext>
                </a:extLst>
              </a:tr>
            </a:tbl>
          </a:graphicData>
        </a:graphic>
      </p:graphicFrame>
      <p:sp>
        <p:nvSpPr>
          <p:cNvPr id="29" name="語音泡泡: 圓角矩形 10">
            <a:extLst>
              <a:ext uri="{FF2B5EF4-FFF2-40B4-BE49-F238E27FC236}">
                <a16:creationId xmlns:a16="http://schemas.microsoft.com/office/drawing/2014/main" id="{3301AC19-EAB7-5749-B591-44BE50AB6718}"/>
              </a:ext>
            </a:extLst>
          </p:cNvPr>
          <p:cNvSpPr/>
          <p:nvPr/>
        </p:nvSpPr>
        <p:spPr>
          <a:xfrm rot="16200000">
            <a:off x="3056490" y="2259766"/>
            <a:ext cx="3043999" cy="4465711"/>
          </a:xfrm>
          <a:prstGeom prst="wedgeRoundRectCallout">
            <a:avLst>
              <a:gd name="adj1" fmla="val 58559"/>
              <a:gd name="adj2" fmla="val 45535"/>
              <a:gd name="adj3" fmla="val 16667"/>
            </a:avLst>
          </a:prstGeom>
          <a:solidFill>
            <a:schemeClr val="bg1"/>
          </a:solidFill>
          <a:ln w="57150">
            <a:solidFill>
              <a:srgbClr val="11BDA9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TW" altLang="en-US" sz="1400" kern="0" dirty="0">
              <a:solidFill>
                <a:sysClr val="windowText" lastClr="000000"/>
              </a:solidFill>
              <a:latin typeface="Calibri"/>
              <a:ea typeface="新細明體" panose="02020500000000000000" pitchFamily="18" charset="-120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52E85280-2DFE-3D48-A82C-D126C0BAF1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7249617"/>
              </p:ext>
            </p:extLst>
          </p:nvPr>
        </p:nvGraphicFramePr>
        <p:xfrm>
          <a:off x="2498781" y="3201901"/>
          <a:ext cx="4159416" cy="251381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40406">
                  <a:extLst>
                    <a:ext uri="{9D8B030D-6E8A-4147-A177-3AD203B41FA5}">
                      <a16:colId xmlns:a16="http://schemas.microsoft.com/office/drawing/2014/main" val="249529936"/>
                    </a:ext>
                  </a:extLst>
                </a:gridCol>
                <a:gridCol w="876222">
                  <a:extLst>
                    <a:ext uri="{9D8B030D-6E8A-4147-A177-3AD203B41FA5}">
                      <a16:colId xmlns:a16="http://schemas.microsoft.com/office/drawing/2014/main" val="1472167026"/>
                    </a:ext>
                  </a:extLst>
                </a:gridCol>
                <a:gridCol w="2110624">
                  <a:extLst>
                    <a:ext uri="{9D8B030D-6E8A-4147-A177-3AD203B41FA5}">
                      <a16:colId xmlns:a16="http://schemas.microsoft.com/office/drawing/2014/main" val="3166362152"/>
                    </a:ext>
                  </a:extLst>
                </a:gridCol>
                <a:gridCol w="532164">
                  <a:extLst>
                    <a:ext uri="{9D8B030D-6E8A-4147-A177-3AD203B41FA5}">
                      <a16:colId xmlns:a16="http://schemas.microsoft.com/office/drawing/2014/main" val="804355491"/>
                    </a:ext>
                  </a:extLst>
                </a:gridCol>
              </a:tblGrid>
              <a:tr h="437939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1" kern="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指數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%</a:t>
                      </a:r>
                      <a:endParaRPr lang="zh-TW" altLang="en-US" sz="1500" b="1" kern="0" dirty="0">
                        <a:solidFill>
                          <a:schemeClr val="bg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1" kern="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說明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1" kern="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程度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3418018"/>
                  </a:ext>
                </a:extLst>
              </a:tr>
              <a:tr h="437939"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endParaRPr lang="zh-TW" altLang="en-US" sz="1500" b="1" kern="0" dirty="0">
                        <a:solidFill>
                          <a:schemeClr val="bg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91-100</a:t>
                      </a:r>
                      <a:endParaRPr lang="zh-TW" altLang="en-US" sz="1500" b="0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幾乎是肯定會發生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0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很高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3318585"/>
                  </a:ext>
                </a:extLst>
              </a:tr>
              <a:tr h="437939"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4</a:t>
                      </a:r>
                      <a:endParaRPr lang="zh-TW" altLang="en-US" sz="1500" b="1" kern="0" dirty="0">
                        <a:solidFill>
                          <a:schemeClr val="bg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61-90</a:t>
                      </a:r>
                      <a:endParaRPr lang="zh-TW" altLang="en-US" sz="1500" b="0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超過一半機率會發生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0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高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8855358"/>
                  </a:ext>
                </a:extLst>
              </a:tr>
              <a:tr h="437939"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</a:t>
                      </a:r>
                      <a:endParaRPr lang="zh-TW" altLang="en-US" sz="1500" b="1" kern="0" dirty="0">
                        <a:solidFill>
                          <a:schemeClr val="bg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41-60</a:t>
                      </a:r>
                      <a:endParaRPr lang="zh-TW" altLang="en-US" sz="1500" b="0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有可能會發生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0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中等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6059311"/>
                  </a:ext>
                </a:extLst>
              </a:tr>
              <a:tr h="437939"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</a:t>
                      </a:r>
                      <a:endParaRPr lang="zh-TW" altLang="en-US" sz="1500" b="1" kern="0" dirty="0">
                        <a:solidFill>
                          <a:schemeClr val="bg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11-40</a:t>
                      </a:r>
                      <a:endParaRPr lang="zh-TW" altLang="en-US" sz="1500" b="0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不太可能發生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低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0118915"/>
                  </a:ext>
                </a:extLst>
              </a:tr>
              <a:tr h="324115"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</a:t>
                      </a:r>
                      <a:endParaRPr lang="zh-TW" altLang="en-US" sz="1500" b="1" kern="0" dirty="0">
                        <a:solidFill>
                          <a:schemeClr val="bg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0-10</a:t>
                      </a:r>
                      <a:endParaRPr lang="zh-TW" altLang="en-US" sz="1500" b="0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非常不可能發生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5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很低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0976379"/>
                  </a:ext>
                </a:extLst>
              </a:tr>
            </a:tbl>
          </a:graphicData>
        </a:graphic>
      </p:graphicFrame>
      <p:sp>
        <p:nvSpPr>
          <p:cNvPr id="30" name="語音泡泡: 圓角矩形 10">
            <a:extLst>
              <a:ext uri="{FF2B5EF4-FFF2-40B4-BE49-F238E27FC236}">
                <a16:creationId xmlns:a16="http://schemas.microsoft.com/office/drawing/2014/main" id="{CB5AA673-7C04-B643-B249-EE5B76E50780}"/>
              </a:ext>
            </a:extLst>
          </p:cNvPr>
          <p:cNvSpPr/>
          <p:nvPr/>
        </p:nvSpPr>
        <p:spPr>
          <a:xfrm rot="16200000">
            <a:off x="7760682" y="2271452"/>
            <a:ext cx="3011713" cy="4604093"/>
          </a:xfrm>
          <a:prstGeom prst="wedgeRoundRectCallout">
            <a:avLst>
              <a:gd name="adj1" fmla="val 55435"/>
              <a:gd name="adj2" fmla="val -23291"/>
              <a:gd name="adj3" fmla="val 16667"/>
            </a:avLst>
          </a:prstGeom>
          <a:solidFill>
            <a:schemeClr val="bg1"/>
          </a:solidFill>
          <a:ln w="57150">
            <a:solidFill>
              <a:srgbClr val="11BDA9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TW" altLang="en-US" sz="1400" kern="0" dirty="0">
              <a:solidFill>
                <a:sysClr val="windowText" lastClr="000000"/>
              </a:solidFill>
              <a:latin typeface="Calibri"/>
              <a:ea typeface="新細明體" panose="02020500000000000000" pitchFamily="18" charset="-120"/>
            </a:endParaRPr>
          </a:p>
        </p:txBody>
      </p:sp>
      <p:graphicFrame>
        <p:nvGraphicFramePr>
          <p:cNvPr id="31" name="表格 30">
            <a:extLst>
              <a:ext uri="{FF2B5EF4-FFF2-40B4-BE49-F238E27FC236}">
                <a16:creationId xmlns:a16="http://schemas.microsoft.com/office/drawing/2014/main" id="{20A15572-ADF4-7546-BC3A-EC698820DF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87967"/>
              </p:ext>
            </p:extLst>
          </p:nvPr>
        </p:nvGraphicFramePr>
        <p:xfrm>
          <a:off x="7123439" y="3265465"/>
          <a:ext cx="4286198" cy="251381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618074">
                  <a:extLst>
                    <a:ext uri="{9D8B030D-6E8A-4147-A177-3AD203B41FA5}">
                      <a16:colId xmlns:a16="http://schemas.microsoft.com/office/drawing/2014/main" val="249529936"/>
                    </a:ext>
                  </a:extLst>
                </a:gridCol>
                <a:gridCol w="2186676">
                  <a:extLst>
                    <a:ext uri="{9D8B030D-6E8A-4147-A177-3AD203B41FA5}">
                      <a16:colId xmlns:a16="http://schemas.microsoft.com/office/drawing/2014/main" val="1472167026"/>
                    </a:ext>
                  </a:extLst>
                </a:gridCol>
                <a:gridCol w="934278">
                  <a:extLst>
                    <a:ext uri="{9D8B030D-6E8A-4147-A177-3AD203B41FA5}">
                      <a16:colId xmlns:a16="http://schemas.microsoft.com/office/drawing/2014/main" val="3166362152"/>
                    </a:ext>
                  </a:extLst>
                </a:gridCol>
                <a:gridCol w="547170">
                  <a:extLst>
                    <a:ext uri="{9D8B030D-6E8A-4147-A177-3AD203B41FA5}">
                      <a16:colId xmlns:a16="http://schemas.microsoft.com/office/drawing/2014/main" val="804355491"/>
                    </a:ext>
                  </a:extLst>
                </a:gridCol>
              </a:tblGrid>
              <a:tr h="40346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指數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主要衝擊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說明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程度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93418018"/>
                  </a:ext>
                </a:extLst>
              </a:tr>
              <a:tr h="403466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endParaRPr lang="zh-TW" altLang="en-US" sz="1400" b="1" kern="0" dirty="0">
                        <a:solidFill>
                          <a:schemeClr val="bg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最低的需求無法達成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關鍵的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很高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33318585"/>
                  </a:ext>
                </a:extLst>
              </a:tr>
              <a:tr h="403466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4</a:t>
                      </a:r>
                      <a:endParaRPr lang="zh-TW" altLang="en-US" sz="1400" b="1" kern="0" dirty="0">
                        <a:solidFill>
                          <a:schemeClr val="bg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最低的需求可以達成，但嚴重時超時或超支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嚴重的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高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8855358"/>
                  </a:ext>
                </a:extLst>
              </a:tr>
              <a:tr h="403466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</a:t>
                      </a:r>
                      <a:endParaRPr lang="zh-TW" altLang="en-US" sz="1400" b="1" kern="0" dirty="0">
                        <a:solidFill>
                          <a:schemeClr val="bg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最低的需求可以達成，少部分次要需求可以達成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中等的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中等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6059311"/>
                  </a:ext>
                </a:extLst>
              </a:tr>
              <a:tr h="403466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</a:t>
                      </a:r>
                      <a:endParaRPr lang="zh-TW" altLang="en-US" sz="1400" b="1" kern="0" dirty="0">
                        <a:solidFill>
                          <a:schemeClr val="bg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最低的需求可以達成，大部分次要需求可以達成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輕微的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低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0118915"/>
                  </a:ext>
                </a:extLst>
              </a:tr>
              <a:tr h="298602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</a:t>
                      </a:r>
                      <a:endParaRPr lang="zh-TW" altLang="en-US" sz="1400" b="1" kern="0" dirty="0">
                        <a:solidFill>
                          <a:schemeClr val="bg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TW" altLang="en-US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對需求、時間或預算的影響很小，可以忽視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可忽視的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很低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0976379"/>
                  </a:ext>
                </a:extLst>
              </a:tr>
            </a:tbl>
          </a:graphicData>
        </a:graphic>
      </p:graphicFrame>
      <p:sp>
        <p:nvSpPr>
          <p:cNvPr id="32" name="語音泡泡: 圓角矩形 10">
            <a:extLst>
              <a:ext uri="{FF2B5EF4-FFF2-40B4-BE49-F238E27FC236}">
                <a16:creationId xmlns:a16="http://schemas.microsoft.com/office/drawing/2014/main" id="{1FB4FA86-D7BE-1A41-8313-CECF0BF99A01}"/>
              </a:ext>
            </a:extLst>
          </p:cNvPr>
          <p:cNvSpPr/>
          <p:nvPr/>
        </p:nvSpPr>
        <p:spPr>
          <a:xfrm rot="16200000">
            <a:off x="9446211" y="18100"/>
            <a:ext cx="1633973" cy="2630378"/>
          </a:xfrm>
          <a:prstGeom prst="wedgeRoundRectCallout">
            <a:avLst>
              <a:gd name="adj1" fmla="val -61510"/>
              <a:gd name="adj2" fmla="val 19346"/>
              <a:gd name="adj3" fmla="val 16667"/>
            </a:avLst>
          </a:prstGeom>
          <a:solidFill>
            <a:schemeClr val="bg1"/>
          </a:solidFill>
          <a:ln w="57150">
            <a:solidFill>
              <a:srgbClr val="11BDA9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zh-TW" altLang="en-US" sz="1400" kern="0" dirty="0">
              <a:solidFill>
                <a:sysClr val="windowText" lastClr="000000"/>
              </a:solidFill>
              <a:latin typeface="Calibri"/>
              <a:ea typeface="新細明體" panose="02020500000000000000" pitchFamily="18" charset="-120"/>
            </a:endParaRPr>
          </a:p>
        </p:txBody>
      </p:sp>
      <p:graphicFrame>
        <p:nvGraphicFramePr>
          <p:cNvPr id="33" name="表格 32">
            <a:extLst>
              <a:ext uri="{FF2B5EF4-FFF2-40B4-BE49-F238E27FC236}">
                <a16:creationId xmlns:a16="http://schemas.microsoft.com/office/drawing/2014/main" id="{7EB758FF-CEFD-A44E-A2D9-818FC9042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206682"/>
              </p:ext>
            </p:extLst>
          </p:nvPr>
        </p:nvGraphicFramePr>
        <p:xfrm>
          <a:off x="9113856" y="658928"/>
          <a:ext cx="2298682" cy="1291767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999511">
                  <a:extLst>
                    <a:ext uri="{9D8B030D-6E8A-4147-A177-3AD203B41FA5}">
                      <a16:colId xmlns:a16="http://schemas.microsoft.com/office/drawing/2014/main" val="3166362152"/>
                    </a:ext>
                  </a:extLst>
                </a:gridCol>
                <a:gridCol w="1299171">
                  <a:extLst>
                    <a:ext uri="{9D8B030D-6E8A-4147-A177-3AD203B41FA5}">
                      <a16:colId xmlns:a16="http://schemas.microsoft.com/office/drawing/2014/main" val="804355491"/>
                    </a:ext>
                  </a:extLst>
                </a:gridCol>
              </a:tblGrid>
              <a:tr h="33309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風險等級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風險指數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78855358"/>
                  </a:ext>
                </a:extLst>
              </a:tr>
              <a:tr h="37906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高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PI</a:t>
                      </a:r>
                      <a:r>
                        <a:rPr lang="zh-TW" altLang="en-US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值≥</a:t>
                      </a:r>
                      <a:r>
                        <a:rPr lang="en-US" altLang="zh-TW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15</a:t>
                      </a:r>
                      <a:endParaRPr lang="zh-TW" altLang="en-US" sz="1400" b="0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6059311"/>
                  </a:ext>
                </a:extLst>
              </a:tr>
              <a:tr h="333091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r>
                        <a:rPr lang="zh-TW" altLang="en-US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≤</a:t>
                      </a:r>
                      <a:r>
                        <a:rPr lang="en-US" altLang="zh-TW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PI</a:t>
                      </a:r>
                      <a:r>
                        <a:rPr lang="zh-TW" altLang="en-US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值≤</a:t>
                      </a:r>
                      <a:r>
                        <a:rPr lang="en-US" altLang="zh-TW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12</a:t>
                      </a:r>
                      <a:endParaRPr lang="zh-TW" altLang="en-US" sz="1400" b="0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0118915"/>
                  </a:ext>
                </a:extLst>
              </a:tr>
              <a:tr h="24651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PI</a:t>
                      </a:r>
                      <a:r>
                        <a:rPr lang="zh-TW" altLang="en-US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值≤</a:t>
                      </a:r>
                      <a:r>
                        <a:rPr lang="en-US" altLang="zh-TW" sz="14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4</a:t>
                      </a:r>
                      <a:endParaRPr lang="zh-TW" altLang="en-US" sz="1400" b="0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0976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30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9" grpId="1" animBg="1"/>
      <p:bldP spid="30" grpId="0" animBg="1"/>
      <p:bldP spid="30" grpId="1" animBg="1"/>
      <p:bldP spid="32" grpId="0" animBg="1"/>
      <p:bldP spid="3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235975" y="206479"/>
            <a:ext cx="11743420" cy="6440128"/>
          </a:xfrm>
          <a:prstGeom prst="rect">
            <a:avLst/>
          </a:prstGeom>
          <a:noFill/>
          <a:ln w="76200" cap="flat" cmpd="sng" algn="ctr">
            <a:solidFill>
              <a:srgbClr val="444444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endParaRPr lang="zh-TW" altLang="en-US" sz="2400" kern="0" dirty="0">
              <a:solidFill>
                <a:sysClr val="windowText" lastClr="000000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C0E2271-621F-154B-B310-9F501F02F0FF}"/>
              </a:ext>
            </a:extLst>
          </p:cNvPr>
          <p:cNvSpPr txBox="1"/>
          <p:nvPr/>
        </p:nvSpPr>
        <p:spPr>
          <a:xfrm>
            <a:off x="492228" y="686217"/>
            <a:ext cx="5859296" cy="70788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>
              <a:defRPr/>
            </a:pPr>
            <a:r>
              <a:rPr lang="zh-TW" altLang="en-US" sz="40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專案風險管理</a:t>
            </a:r>
            <a:r>
              <a:rPr lang="en-US" altLang="zh-TW" sz="2400" b="1" kern="0" spc="30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zh-TW" altLang="en-US" sz="2400" b="1" kern="0" spc="30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風險應變計畫表</a:t>
            </a: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C8892509-B2AE-054D-875E-40F113112992}"/>
              </a:ext>
            </a:extLst>
          </p:cNvPr>
          <p:cNvCxnSpPr>
            <a:cxnSpLocks/>
          </p:cNvCxnSpPr>
          <p:nvPr/>
        </p:nvCxnSpPr>
        <p:spPr>
          <a:xfrm flipV="1">
            <a:off x="506967" y="1432894"/>
            <a:ext cx="5844557" cy="1"/>
          </a:xfrm>
          <a:prstGeom prst="line">
            <a:avLst/>
          </a:prstGeom>
          <a:ln w="57150" cap="rnd">
            <a:solidFill>
              <a:srgbClr val="3F3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矩形 119">
            <a:extLst>
              <a:ext uri="{FF2B5EF4-FFF2-40B4-BE49-F238E27FC236}">
                <a16:creationId xmlns:a16="http://schemas.microsoft.com/office/drawing/2014/main" id="{69B013A7-E301-E743-8C62-40B2E3B5902E}"/>
              </a:ext>
            </a:extLst>
          </p:cNvPr>
          <p:cNvSpPr/>
          <p:nvPr/>
        </p:nvSpPr>
        <p:spPr>
          <a:xfrm>
            <a:off x="5795279" y="5425106"/>
            <a:ext cx="58897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資料來源：鍾文武</a:t>
            </a:r>
            <a:r>
              <a:rPr lang="en-US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(2018)</a:t>
            </a:r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。學會專案管理的</a:t>
            </a:r>
            <a:r>
              <a:rPr lang="en-US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</a:t>
            </a:r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堂課。新北市：博碩文化 </a:t>
            </a:r>
            <a:endParaRPr lang="zh-TW" altLang="en-US" sz="1400" b="1" kern="0" dirty="0">
              <a:solidFill>
                <a:srgbClr val="44444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9B665B73-0DE3-E340-9D99-7DB9516DAC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526171"/>
              </p:ext>
            </p:extLst>
          </p:nvPr>
        </p:nvGraphicFramePr>
        <p:xfrm>
          <a:off x="506967" y="1873841"/>
          <a:ext cx="10982667" cy="35512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42320">
                  <a:extLst>
                    <a:ext uri="{9D8B030D-6E8A-4147-A177-3AD203B41FA5}">
                      <a16:colId xmlns:a16="http://schemas.microsoft.com/office/drawing/2014/main" val="211301865"/>
                    </a:ext>
                  </a:extLst>
                </a:gridCol>
                <a:gridCol w="1331843">
                  <a:extLst>
                    <a:ext uri="{9D8B030D-6E8A-4147-A177-3AD203B41FA5}">
                      <a16:colId xmlns:a16="http://schemas.microsoft.com/office/drawing/2014/main" val="3185890280"/>
                    </a:ext>
                  </a:extLst>
                </a:gridCol>
                <a:gridCol w="3001618">
                  <a:extLst>
                    <a:ext uri="{9D8B030D-6E8A-4147-A177-3AD203B41FA5}">
                      <a16:colId xmlns:a16="http://schemas.microsoft.com/office/drawing/2014/main" val="3766638805"/>
                    </a:ext>
                  </a:extLst>
                </a:gridCol>
                <a:gridCol w="3260035">
                  <a:extLst>
                    <a:ext uri="{9D8B030D-6E8A-4147-A177-3AD203B41FA5}">
                      <a16:colId xmlns:a16="http://schemas.microsoft.com/office/drawing/2014/main" val="2808047710"/>
                    </a:ext>
                  </a:extLst>
                </a:gridCol>
                <a:gridCol w="954156">
                  <a:extLst>
                    <a:ext uri="{9D8B030D-6E8A-4147-A177-3AD203B41FA5}">
                      <a16:colId xmlns:a16="http://schemas.microsoft.com/office/drawing/2014/main" val="2804142506"/>
                    </a:ext>
                  </a:extLst>
                </a:gridCol>
                <a:gridCol w="1192695">
                  <a:extLst>
                    <a:ext uri="{9D8B030D-6E8A-4147-A177-3AD203B41FA5}">
                      <a16:colId xmlns:a16="http://schemas.microsoft.com/office/drawing/2014/main" val="3365516741"/>
                    </a:ext>
                  </a:extLst>
                </a:gridCol>
              </a:tblGrid>
              <a:tr h="51933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風險事件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風險策略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20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應變因應計畫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20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觸動點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20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負責人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20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風險狀況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69797"/>
                  </a:ext>
                </a:extLst>
              </a:tr>
              <a:tr h="153496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新冠疫情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緩和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-11430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1.</a:t>
                      </a:r>
                      <a:r>
                        <a:rPr lang="zh-TW" alt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配合政府公告進行執行期程</a:t>
                      </a:r>
                      <a:r>
                        <a:rPr lang="en-US" altLang="zh-TW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zh-TW" alt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變更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-11430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1.</a:t>
                      </a:r>
                      <a:r>
                        <a:rPr lang="zh-TW" alt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各縣市政府公告防疫規定</a:t>
                      </a:r>
                    </a:p>
                    <a:p>
                      <a:pPr marL="0" indent="-1143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2.</a:t>
                      </a:r>
                      <a:r>
                        <a:rPr lang="zh-TW" alt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團體帶領者無法出席</a:t>
                      </a:r>
                    </a:p>
                    <a:p>
                      <a:pPr marL="0" indent="-1143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3.</a:t>
                      </a:r>
                      <a:r>
                        <a:rPr lang="zh-TW" alt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活動場地無法順利租借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20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鄭炳宏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20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結案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77590"/>
                  </a:ext>
                </a:extLst>
              </a:tr>
              <a:tr h="149696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20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招生超額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20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接受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-114300" algn="l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1.</a:t>
                      </a:r>
                      <a:r>
                        <a:rPr lang="zh-TW" alt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篩選成員錄取資格</a:t>
                      </a:r>
                      <a:r>
                        <a:rPr 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lang="zh-TW" alt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障礙類別、工作經驗、可全程出席</a:t>
                      </a:r>
                      <a:r>
                        <a:rPr 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r>
                        <a:rPr lang="zh-TW" alt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次團體</a:t>
                      </a:r>
                      <a:r>
                        <a:rPr lang="en-US" altLang="zh-TW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  <a:endParaRPr lang="zh-TW" altLang="en-US" sz="20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indent="-1143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2.</a:t>
                      </a:r>
                      <a:r>
                        <a:rPr lang="zh-TW" alt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超額費用由基金會自籌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無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鄭炳宏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20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開放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55352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6983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235975" y="206479"/>
            <a:ext cx="11743420" cy="6440128"/>
          </a:xfrm>
          <a:prstGeom prst="rect">
            <a:avLst/>
          </a:prstGeom>
          <a:noFill/>
          <a:ln w="76200" cap="flat" cmpd="sng" algn="ctr">
            <a:solidFill>
              <a:srgbClr val="444444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endParaRPr lang="zh-TW" altLang="en-US" sz="2400" kern="0" dirty="0">
              <a:solidFill>
                <a:sysClr val="windowText" lastClr="000000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C0E2271-621F-154B-B310-9F501F02F0FF}"/>
              </a:ext>
            </a:extLst>
          </p:cNvPr>
          <p:cNvSpPr txBox="1"/>
          <p:nvPr/>
        </p:nvSpPr>
        <p:spPr>
          <a:xfrm>
            <a:off x="517149" y="686217"/>
            <a:ext cx="2390398" cy="70788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>
              <a:defRPr/>
            </a:pPr>
            <a:r>
              <a:rPr lang="zh-TW" altLang="en-US" sz="4000" b="1" kern="0" spc="30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參考資料</a:t>
            </a:r>
            <a:endParaRPr lang="zh-TW" altLang="en-US" sz="2400" b="1" kern="0" spc="300" dirty="0">
              <a:solidFill>
                <a:srgbClr val="11BDA9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C8892509-B2AE-054D-875E-40F113112992}"/>
              </a:ext>
            </a:extLst>
          </p:cNvPr>
          <p:cNvCxnSpPr>
            <a:cxnSpLocks/>
          </p:cNvCxnSpPr>
          <p:nvPr/>
        </p:nvCxnSpPr>
        <p:spPr>
          <a:xfrm>
            <a:off x="506967" y="1432892"/>
            <a:ext cx="2400580" cy="0"/>
          </a:xfrm>
          <a:prstGeom prst="line">
            <a:avLst/>
          </a:prstGeom>
          <a:ln w="57150" cap="rnd">
            <a:solidFill>
              <a:srgbClr val="3F3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>
            <a:extLst>
              <a:ext uri="{FF2B5EF4-FFF2-40B4-BE49-F238E27FC236}">
                <a16:creationId xmlns:a16="http://schemas.microsoft.com/office/drawing/2014/main" id="{332DBD3B-1F6B-1545-84B4-606568FEB38B}"/>
              </a:ext>
            </a:extLst>
          </p:cNvPr>
          <p:cNvSpPr/>
          <p:nvPr/>
        </p:nvSpPr>
        <p:spPr>
          <a:xfrm>
            <a:off x="506967" y="1554133"/>
            <a:ext cx="1118145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2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賴志宏</a:t>
            </a:r>
            <a:r>
              <a:rPr lang="en-US" altLang="zh-TW" sz="22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(2020)</a:t>
            </a:r>
            <a:r>
              <a:rPr lang="zh-TW" altLang="zh-TW" sz="22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。專案管理實戰手冊。臺北市：仕德國際。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zh-TW" sz="22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鍾文武</a:t>
            </a:r>
            <a:r>
              <a:rPr lang="en-US" altLang="zh-TW" sz="22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(2018)</a:t>
            </a:r>
            <a:r>
              <a:rPr lang="zh-TW" altLang="zh-TW" sz="22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。學會專案管理的</a:t>
            </a:r>
            <a:r>
              <a:rPr lang="en-US" altLang="zh-TW" sz="22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</a:t>
            </a:r>
            <a:r>
              <a:rPr lang="zh-TW" altLang="zh-TW" sz="22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堂課。新北市：博碩文化。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2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Bandura, A. (1982). Self-efficacy mechanism in human agency. American psychologist, 37(2), 122.</a:t>
            </a:r>
            <a:endParaRPr lang="zh-TW" altLang="zh-TW" sz="2200" b="1" kern="0" dirty="0">
              <a:solidFill>
                <a:srgbClr val="44444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2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Moreno, A. (1921). </a:t>
            </a:r>
            <a:r>
              <a:rPr lang="en-US" altLang="zh-TW" sz="2200" b="1" kern="0" dirty="0" err="1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Dicionário</a:t>
            </a:r>
            <a:r>
              <a:rPr lang="en-US" altLang="zh-TW" sz="22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popular.</a:t>
            </a:r>
            <a:endParaRPr lang="zh-TW" altLang="zh-TW" sz="2200" b="1" kern="0" dirty="0">
              <a:solidFill>
                <a:srgbClr val="44444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2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Super, D. E., &amp; </a:t>
            </a:r>
            <a:r>
              <a:rPr lang="en-US" altLang="zh-TW" sz="2200" b="1" kern="0" dirty="0" err="1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Nevill</a:t>
            </a:r>
            <a:r>
              <a:rPr lang="en-US" altLang="zh-TW" sz="22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, D. D. (1984). Work role salience as a determinant of career maturity in high school students. Journal of Vocational Behavior, 25(1), 30-44.</a:t>
            </a:r>
            <a:endParaRPr lang="zh-TW" altLang="zh-TW" sz="2200" b="1" kern="0" dirty="0">
              <a:solidFill>
                <a:srgbClr val="44444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74117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235975" y="206479"/>
            <a:ext cx="11743420" cy="6440128"/>
          </a:xfrm>
          <a:prstGeom prst="rect">
            <a:avLst/>
          </a:prstGeom>
          <a:noFill/>
          <a:ln w="76200" cap="flat" cmpd="sng" algn="ctr">
            <a:solidFill>
              <a:srgbClr val="444444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endParaRPr lang="zh-TW" altLang="en-US" sz="2400" kern="0" dirty="0">
              <a:solidFill>
                <a:sysClr val="windowText" lastClr="000000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C0E2271-621F-154B-B310-9F501F02F0FF}"/>
              </a:ext>
            </a:extLst>
          </p:cNvPr>
          <p:cNvSpPr txBox="1"/>
          <p:nvPr/>
        </p:nvSpPr>
        <p:spPr>
          <a:xfrm>
            <a:off x="517150" y="686217"/>
            <a:ext cx="2390398" cy="70788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>
              <a:defRPr/>
            </a:pPr>
            <a:r>
              <a:rPr lang="zh-TW" altLang="en-US" sz="4000" b="1" kern="0" spc="30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附件資料</a:t>
            </a:r>
            <a:endParaRPr lang="zh-TW" altLang="en-US" sz="2400" b="1" kern="0" spc="300" dirty="0">
              <a:solidFill>
                <a:srgbClr val="11BDA9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C8892509-B2AE-054D-875E-40F113112992}"/>
              </a:ext>
            </a:extLst>
          </p:cNvPr>
          <p:cNvCxnSpPr>
            <a:cxnSpLocks/>
          </p:cNvCxnSpPr>
          <p:nvPr/>
        </p:nvCxnSpPr>
        <p:spPr>
          <a:xfrm>
            <a:off x="506967" y="1432892"/>
            <a:ext cx="2400580" cy="0"/>
          </a:xfrm>
          <a:prstGeom prst="line">
            <a:avLst/>
          </a:prstGeom>
          <a:ln w="57150" cap="rnd">
            <a:solidFill>
              <a:srgbClr val="3F3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圖片 5">
            <a:extLst>
              <a:ext uri="{FF2B5EF4-FFF2-40B4-BE49-F238E27FC236}">
                <a16:creationId xmlns:a16="http://schemas.microsoft.com/office/drawing/2014/main" id="{3FEE44DA-8B28-7D40-8474-7FD03AF05C0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7" t="21414" r="18730" b="9752"/>
          <a:stretch>
            <a:fillRect/>
          </a:stretch>
        </p:blipFill>
        <p:spPr bwMode="auto">
          <a:xfrm>
            <a:off x="517149" y="1472373"/>
            <a:ext cx="11111633" cy="471480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A5BF4156-22B0-954F-9EDF-816F79F90479}"/>
              </a:ext>
            </a:extLst>
          </p:cNvPr>
          <p:cNvSpPr/>
          <p:nvPr/>
        </p:nvSpPr>
        <p:spPr>
          <a:xfrm>
            <a:off x="9344635" y="6162465"/>
            <a:ext cx="23920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資料來源：</a:t>
            </a:r>
            <a:r>
              <a:rPr lang="zh-TW" altLang="en-US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由</a:t>
            </a:r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專案經理</a:t>
            </a:r>
            <a:r>
              <a:rPr lang="zh-TW" altLang="en-US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填表</a:t>
            </a:r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zh-TW" altLang="en-US" sz="1400" b="1" kern="0" dirty="0">
              <a:solidFill>
                <a:srgbClr val="44444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156736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235975" y="206479"/>
            <a:ext cx="11743420" cy="6440128"/>
          </a:xfrm>
          <a:prstGeom prst="rect">
            <a:avLst/>
          </a:prstGeom>
          <a:noFill/>
          <a:ln w="76200" cap="flat" cmpd="sng" algn="ctr">
            <a:solidFill>
              <a:srgbClr val="444444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endParaRPr lang="zh-TW" altLang="en-US" sz="2400" kern="0" dirty="0">
              <a:solidFill>
                <a:sysClr val="windowText" lastClr="000000"/>
              </a:solidFill>
            </a:endParaRPr>
          </a:p>
        </p:txBody>
      </p:sp>
      <p:sp>
        <p:nvSpPr>
          <p:cNvPr id="42" name="套索 41"/>
          <p:cNvSpPr/>
          <p:nvPr/>
        </p:nvSpPr>
        <p:spPr>
          <a:xfrm rot="20409106">
            <a:off x="3586503" y="3011980"/>
            <a:ext cx="343892" cy="386925"/>
          </a:xfrm>
          <a:prstGeom prst="chord">
            <a:avLst>
              <a:gd name="adj1" fmla="val 2700000"/>
              <a:gd name="adj2" fmla="val 1026735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>
              <a:defRPr/>
            </a:pPr>
            <a:endParaRPr lang="zh-TW" altLang="en-US" sz="2400">
              <a:solidFill>
                <a:srgbClr val="FFFFF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964584" y="4510692"/>
            <a:ext cx="2286202" cy="933654"/>
          </a:xfrm>
          <a:prstGeom prst="rect">
            <a:avLst/>
          </a:prstGeom>
        </p:spPr>
        <p:txBody>
          <a:bodyPr wrap="none" lIns="91440" tIns="45720" rIns="91440" bIns="45720">
            <a:spAutoFit/>
          </a:bodyPr>
          <a:lstStyle/>
          <a:p>
            <a:pPr algn="ctr">
              <a:defRPr/>
            </a:pPr>
            <a:r>
              <a:rPr lang="zh-TW" altLang="en-US" sz="5467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問題？</a:t>
            </a:r>
          </a:p>
        </p:txBody>
      </p:sp>
      <p:pic>
        <p:nvPicPr>
          <p:cNvPr id="9218" name="Picture 2" descr="https://static.thenounproject.com/png/638772-2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345" y="2224785"/>
            <a:ext cx="2286203" cy="2286203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412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235975" y="206479"/>
            <a:ext cx="11743420" cy="6440128"/>
          </a:xfrm>
          <a:prstGeom prst="rect">
            <a:avLst/>
          </a:prstGeom>
          <a:noFill/>
          <a:ln w="76200" cap="flat" cmpd="sng" algn="ctr">
            <a:solidFill>
              <a:srgbClr val="444444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endParaRPr lang="zh-TW" altLang="en-US" sz="2400" kern="0" dirty="0">
              <a:solidFill>
                <a:sysClr val="windowText" lastClr="000000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C0E2271-621F-154B-B310-9F501F02F0FF}"/>
              </a:ext>
            </a:extLst>
          </p:cNvPr>
          <p:cNvSpPr txBox="1"/>
          <p:nvPr/>
        </p:nvSpPr>
        <p:spPr>
          <a:xfrm>
            <a:off x="506967" y="702673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>
              <a:defRPr/>
            </a:pPr>
            <a:r>
              <a:rPr lang="zh-TW" altLang="en-US" sz="40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專案管理知識領域</a:t>
            </a: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C8892509-B2AE-054D-875E-40F113112992}"/>
              </a:ext>
            </a:extLst>
          </p:cNvPr>
          <p:cNvCxnSpPr>
            <a:cxnSpLocks/>
          </p:cNvCxnSpPr>
          <p:nvPr/>
        </p:nvCxnSpPr>
        <p:spPr>
          <a:xfrm>
            <a:off x="506967" y="1432892"/>
            <a:ext cx="4288353" cy="0"/>
          </a:xfrm>
          <a:prstGeom prst="line">
            <a:avLst/>
          </a:prstGeom>
          <a:ln w="57150" cap="rnd">
            <a:solidFill>
              <a:srgbClr val="3F3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內容版面配置區 3">
            <a:extLst>
              <a:ext uri="{FF2B5EF4-FFF2-40B4-BE49-F238E27FC236}">
                <a16:creationId xmlns:a16="http://schemas.microsoft.com/office/drawing/2014/main" id="{07477B84-6B3E-CD43-AEC5-C37A482DF6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838493"/>
              </p:ext>
            </p:extLst>
          </p:nvPr>
        </p:nvGraphicFramePr>
        <p:xfrm>
          <a:off x="838200" y="1618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矩形 23">
            <a:extLst>
              <a:ext uri="{FF2B5EF4-FFF2-40B4-BE49-F238E27FC236}">
                <a16:creationId xmlns:a16="http://schemas.microsoft.com/office/drawing/2014/main" id="{C7A72D8D-F011-E640-B8B3-6ED4A8133E0E}"/>
              </a:ext>
            </a:extLst>
          </p:cNvPr>
          <p:cNvSpPr/>
          <p:nvPr/>
        </p:nvSpPr>
        <p:spPr>
          <a:xfrm>
            <a:off x="7578831" y="5446743"/>
            <a:ext cx="44005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資料來源：鍾文武</a:t>
            </a:r>
            <a:r>
              <a:rPr lang="en-US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(2018)</a:t>
            </a:r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。學會專案管理的</a:t>
            </a:r>
            <a:r>
              <a:rPr lang="en-US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12</a:t>
            </a:r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堂課。</a:t>
            </a:r>
            <a:endParaRPr lang="en-US" altLang="zh-TW" sz="1400" b="1" kern="0" dirty="0">
              <a:solidFill>
                <a:srgbClr val="44444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r>
              <a:rPr lang="en-US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               </a:t>
            </a:r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新北市：博碩文化。 </a:t>
            </a:r>
            <a:endParaRPr lang="zh-TW" altLang="en-US" sz="1400" b="1" kern="0" dirty="0">
              <a:solidFill>
                <a:srgbClr val="44444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557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235975" y="206479"/>
            <a:ext cx="11743420" cy="6440128"/>
          </a:xfrm>
          <a:prstGeom prst="rect">
            <a:avLst/>
          </a:prstGeom>
          <a:noFill/>
          <a:ln w="76200" cap="flat" cmpd="sng" algn="ctr">
            <a:solidFill>
              <a:srgbClr val="444444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endParaRPr lang="zh-TW" altLang="en-US" sz="2400" kern="0" dirty="0">
              <a:solidFill>
                <a:sysClr val="windowText" lastClr="000000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C0E2271-621F-154B-B310-9F501F02F0FF}"/>
              </a:ext>
            </a:extLst>
          </p:cNvPr>
          <p:cNvSpPr txBox="1"/>
          <p:nvPr/>
        </p:nvSpPr>
        <p:spPr>
          <a:xfrm>
            <a:off x="506967" y="715163"/>
            <a:ext cx="2236511" cy="70788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>
              <a:defRPr/>
            </a:pPr>
            <a:r>
              <a:rPr lang="zh-TW" altLang="en-US" sz="40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專案起始</a:t>
            </a: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C8892509-B2AE-054D-875E-40F113112992}"/>
              </a:ext>
            </a:extLst>
          </p:cNvPr>
          <p:cNvCxnSpPr>
            <a:cxnSpLocks/>
          </p:cNvCxnSpPr>
          <p:nvPr/>
        </p:nvCxnSpPr>
        <p:spPr>
          <a:xfrm>
            <a:off x="506967" y="1432892"/>
            <a:ext cx="2236511" cy="0"/>
          </a:xfrm>
          <a:prstGeom prst="line">
            <a:avLst/>
          </a:prstGeom>
          <a:ln w="57150" cap="rnd">
            <a:solidFill>
              <a:srgbClr val="3F3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8EECE857-E2F5-FC4D-8A9F-58C6EB3AC8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629434"/>
              </p:ext>
            </p:extLst>
          </p:nvPr>
        </p:nvGraphicFramePr>
        <p:xfrm>
          <a:off x="838200" y="1931733"/>
          <a:ext cx="10784840" cy="42452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34568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235975" y="206479"/>
            <a:ext cx="11743420" cy="6440128"/>
          </a:xfrm>
          <a:prstGeom prst="rect">
            <a:avLst/>
          </a:prstGeom>
          <a:noFill/>
          <a:ln w="76200" cap="flat" cmpd="sng" algn="ctr">
            <a:solidFill>
              <a:srgbClr val="444444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endParaRPr lang="zh-TW" altLang="en-US" sz="2400" kern="0" dirty="0">
              <a:solidFill>
                <a:sysClr val="windowText" lastClr="000000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C0E2271-621F-154B-B310-9F501F02F0FF}"/>
              </a:ext>
            </a:extLst>
          </p:cNvPr>
          <p:cNvSpPr txBox="1"/>
          <p:nvPr/>
        </p:nvSpPr>
        <p:spPr>
          <a:xfrm>
            <a:off x="412071" y="686217"/>
            <a:ext cx="5820824" cy="70788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>
              <a:defRPr/>
            </a:pPr>
            <a:r>
              <a:rPr lang="zh-TW" altLang="en-US" sz="40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專案範疇管理</a:t>
            </a:r>
            <a:r>
              <a:rPr lang="en-US" altLang="zh-TW" sz="2400" b="1" kern="0" spc="30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zh-TW" altLang="en-US" sz="2400" b="1" kern="0" spc="30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工作分解結構圖</a:t>
            </a: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C8892509-B2AE-054D-875E-40F113112992}"/>
              </a:ext>
            </a:extLst>
          </p:cNvPr>
          <p:cNvCxnSpPr>
            <a:cxnSpLocks/>
          </p:cNvCxnSpPr>
          <p:nvPr/>
        </p:nvCxnSpPr>
        <p:spPr>
          <a:xfrm>
            <a:off x="506967" y="1432892"/>
            <a:ext cx="5589033" cy="0"/>
          </a:xfrm>
          <a:prstGeom prst="line">
            <a:avLst/>
          </a:prstGeom>
          <a:ln w="57150" cap="rnd">
            <a:solidFill>
              <a:srgbClr val="3F3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94EB4BFD-FE01-A34E-95BD-1FAEDE9CEA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5882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8" name="矩形 47">
            <a:extLst>
              <a:ext uri="{FF2B5EF4-FFF2-40B4-BE49-F238E27FC236}">
                <a16:creationId xmlns:a16="http://schemas.microsoft.com/office/drawing/2014/main" id="{630DF6C4-1F1E-9247-A66B-FCB9F38450D7}"/>
              </a:ext>
            </a:extLst>
          </p:cNvPr>
          <p:cNvSpPr/>
          <p:nvPr/>
        </p:nvSpPr>
        <p:spPr>
          <a:xfrm>
            <a:off x="8957457" y="6104007"/>
            <a:ext cx="2571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資料來源：專案經理自行繪製 </a:t>
            </a:r>
            <a:endParaRPr lang="zh-TW" altLang="en-US" sz="1400" b="1" kern="0" dirty="0">
              <a:solidFill>
                <a:srgbClr val="44444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3837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235975" y="206479"/>
            <a:ext cx="11743420" cy="6440128"/>
          </a:xfrm>
          <a:prstGeom prst="rect">
            <a:avLst/>
          </a:prstGeom>
          <a:noFill/>
          <a:ln w="76200" cap="flat" cmpd="sng" algn="ctr">
            <a:solidFill>
              <a:srgbClr val="444444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endParaRPr lang="zh-TW" altLang="en-US" sz="2400" kern="0" dirty="0">
              <a:solidFill>
                <a:sysClr val="windowText" lastClr="000000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C0E2271-621F-154B-B310-9F501F02F0FF}"/>
              </a:ext>
            </a:extLst>
          </p:cNvPr>
          <p:cNvSpPr txBox="1"/>
          <p:nvPr/>
        </p:nvSpPr>
        <p:spPr>
          <a:xfrm>
            <a:off x="392833" y="686217"/>
            <a:ext cx="5859296" cy="70788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>
              <a:defRPr/>
            </a:pPr>
            <a:r>
              <a:rPr lang="zh-TW" altLang="en-US" sz="40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專案時程管理</a:t>
            </a:r>
            <a:r>
              <a:rPr lang="en-US" altLang="zh-TW" sz="2400" b="1" kern="0" spc="30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zh-TW" altLang="en-US" sz="2400" b="1" kern="0" spc="30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專業時程脈絡圖</a:t>
            </a: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C8892509-B2AE-054D-875E-40F113112992}"/>
              </a:ext>
            </a:extLst>
          </p:cNvPr>
          <p:cNvCxnSpPr>
            <a:cxnSpLocks/>
          </p:cNvCxnSpPr>
          <p:nvPr/>
        </p:nvCxnSpPr>
        <p:spPr>
          <a:xfrm>
            <a:off x="506967" y="1432892"/>
            <a:ext cx="5589033" cy="0"/>
          </a:xfrm>
          <a:prstGeom prst="line">
            <a:avLst/>
          </a:prstGeom>
          <a:ln w="57150" cap="rnd">
            <a:solidFill>
              <a:srgbClr val="3F3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" name="群組 38">
            <a:extLst>
              <a:ext uri="{FF2B5EF4-FFF2-40B4-BE49-F238E27FC236}">
                <a16:creationId xmlns:a16="http://schemas.microsoft.com/office/drawing/2014/main" id="{4AA76D76-A41E-0349-A947-336950543920}"/>
              </a:ext>
            </a:extLst>
          </p:cNvPr>
          <p:cNvGrpSpPr/>
          <p:nvPr/>
        </p:nvGrpSpPr>
        <p:grpSpPr>
          <a:xfrm>
            <a:off x="1123186" y="3429000"/>
            <a:ext cx="924268" cy="962455"/>
            <a:chOff x="362705" y="-485629"/>
            <a:chExt cx="1594507" cy="962455"/>
          </a:xfrm>
          <a:scene3d>
            <a:camera prst="orthographicFront"/>
            <a:lightRig rig="flat" dir="t"/>
          </a:scene3d>
        </p:grpSpPr>
        <p:sp>
          <p:nvSpPr>
            <p:cNvPr id="40" name="圓角矩形 39">
              <a:extLst>
                <a:ext uri="{FF2B5EF4-FFF2-40B4-BE49-F238E27FC236}">
                  <a16:creationId xmlns:a16="http://schemas.microsoft.com/office/drawing/2014/main" id="{B806CC1B-DD19-0B41-A6E0-0B7346E7AF2B}"/>
                </a:ext>
              </a:extLst>
            </p:cNvPr>
            <p:cNvSpPr/>
            <p:nvPr/>
          </p:nvSpPr>
          <p:spPr>
            <a:xfrm>
              <a:off x="362705" y="-485629"/>
              <a:ext cx="1594507" cy="962455"/>
            </a:xfrm>
            <a:prstGeom prst="roundRect">
              <a:avLst>
                <a:gd name="adj" fmla="val 10000"/>
              </a:avLst>
            </a:prstGeom>
            <a:solidFill>
              <a:srgbClr val="A5A5A5">
                <a:alpha val="5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  <a:sp3d prstMaterial="plastic">
              <a:bevelT w="120900" h="88900"/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endParaRPr lang="zh-TW" altLang="en-US" dirty="0"/>
            </a:p>
          </p:txBody>
        </p:sp>
        <p:sp>
          <p:nvSpPr>
            <p:cNvPr id="41" name="圓角矩形 4">
              <a:extLst>
                <a:ext uri="{FF2B5EF4-FFF2-40B4-BE49-F238E27FC236}">
                  <a16:creationId xmlns:a16="http://schemas.microsoft.com/office/drawing/2014/main" id="{A6770758-95D5-034F-8617-7C44A3115B25}"/>
                </a:ext>
              </a:extLst>
            </p:cNvPr>
            <p:cNvSpPr txBox="1"/>
            <p:nvPr/>
          </p:nvSpPr>
          <p:spPr>
            <a:xfrm>
              <a:off x="362705" y="-238413"/>
              <a:ext cx="1594507" cy="4768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2400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+mn-cs"/>
                </a:rPr>
                <a:t>計畫撰寫</a:t>
              </a:r>
              <a:endParaRPr lang="en-US" altLang="zh-TW" sz="2400" b="1" kern="0" spc="300" dirty="0">
                <a:solidFill>
                  <a:srgbClr val="4C4C4C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endParaRPr>
            </a:p>
          </p:txBody>
        </p:sp>
      </p:grpSp>
      <p:grpSp>
        <p:nvGrpSpPr>
          <p:cNvPr id="42" name="群組 41">
            <a:extLst>
              <a:ext uri="{FF2B5EF4-FFF2-40B4-BE49-F238E27FC236}">
                <a16:creationId xmlns:a16="http://schemas.microsoft.com/office/drawing/2014/main" id="{F3644033-9C67-634B-9B3E-1893D353A542}"/>
              </a:ext>
            </a:extLst>
          </p:cNvPr>
          <p:cNvGrpSpPr/>
          <p:nvPr/>
        </p:nvGrpSpPr>
        <p:grpSpPr>
          <a:xfrm>
            <a:off x="2018927" y="3802531"/>
            <a:ext cx="360498" cy="296500"/>
            <a:chOff x="8017931" y="-148250"/>
            <a:chExt cx="360498" cy="296500"/>
          </a:xfrm>
          <a:scene3d>
            <a:camera prst="orthographicFront"/>
            <a:lightRig rig="flat" dir="t"/>
          </a:scene3d>
        </p:grpSpPr>
        <p:sp>
          <p:nvSpPr>
            <p:cNvPr id="43" name="向右箭號 42">
              <a:extLst>
                <a:ext uri="{FF2B5EF4-FFF2-40B4-BE49-F238E27FC236}">
                  <a16:creationId xmlns:a16="http://schemas.microsoft.com/office/drawing/2014/main" id="{FFF682A5-07BF-6244-A37D-00B165C90EAD}"/>
                </a:ext>
              </a:extLst>
            </p:cNvPr>
            <p:cNvSpPr/>
            <p:nvPr/>
          </p:nvSpPr>
          <p:spPr>
            <a:xfrm>
              <a:off x="8017931" y="-148250"/>
              <a:ext cx="360498" cy="29650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ED7D31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ED7D31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z="-80000" prstMaterial="plastic">
              <a:bevelT w="50800" h="50800"/>
              <a:bevelB w="25400" h="2540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44" name="向右箭號 4">
              <a:extLst>
                <a:ext uri="{FF2B5EF4-FFF2-40B4-BE49-F238E27FC236}">
                  <a16:creationId xmlns:a16="http://schemas.microsoft.com/office/drawing/2014/main" id="{A053142C-C4D3-0A4B-8543-5E18CD2B54AE}"/>
                </a:ext>
              </a:extLst>
            </p:cNvPr>
            <p:cNvSpPr txBox="1"/>
            <p:nvPr/>
          </p:nvSpPr>
          <p:spPr>
            <a:xfrm>
              <a:off x="8017931" y="-88950"/>
              <a:ext cx="271548" cy="177900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TW" altLang="en-US" sz="2500" kern="120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8436077E-4A12-7144-8ECD-5DD6AA05D03C}"/>
              </a:ext>
            </a:extLst>
          </p:cNvPr>
          <p:cNvGrpSpPr/>
          <p:nvPr/>
        </p:nvGrpSpPr>
        <p:grpSpPr>
          <a:xfrm>
            <a:off x="2418094" y="3249568"/>
            <a:ext cx="924268" cy="1361703"/>
            <a:chOff x="362705" y="-485629"/>
            <a:chExt cx="1594507" cy="962455"/>
          </a:xfrm>
          <a:scene3d>
            <a:camera prst="orthographicFront"/>
            <a:lightRig rig="flat" dir="t"/>
          </a:scene3d>
        </p:grpSpPr>
        <p:sp>
          <p:nvSpPr>
            <p:cNvPr id="46" name="圓角矩形 45">
              <a:extLst>
                <a:ext uri="{FF2B5EF4-FFF2-40B4-BE49-F238E27FC236}">
                  <a16:creationId xmlns:a16="http://schemas.microsoft.com/office/drawing/2014/main" id="{2C856A87-BF75-DB4B-A653-E4784B245980}"/>
                </a:ext>
              </a:extLst>
            </p:cNvPr>
            <p:cNvSpPr/>
            <p:nvPr/>
          </p:nvSpPr>
          <p:spPr>
            <a:xfrm>
              <a:off x="362705" y="-485629"/>
              <a:ext cx="1594507" cy="962455"/>
            </a:xfrm>
            <a:prstGeom prst="roundRect">
              <a:avLst>
                <a:gd name="adj" fmla="val 10000"/>
              </a:avLst>
            </a:prstGeom>
            <a:solidFill>
              <a:srgbClr val="A5A5A5">
                <a:alpha val="5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  <a:sp3d prstMaterial="plastic">
              <a:bevelT w="120900" h="88900"/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47" name="圓角矩形 4">
              <a:extLst>
                <a:ext uri="{FF2B5EF4-FFF2-40B4-BE49-F238E27FC236}">
                  <a16:creationId xmlns:a16="http://schemas.microsoft.com/office/drawing/2014/main" id="{E2B109A2-53A7-FE43-9846-916D105E76F1}"/>
                </a:ext>
              </a:extLst>
            </p:cNvPr>
            <p:cNvSpPr txBox="1"/>
            <p:nvPr/>
          </p:nvSpPr>
          <p:spPr>
            <a:xfrm>
              <a:off x="362705" y="-238413"/>
              <a:ext cx="1594507" cy="4768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2400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+mn-cs"/>
                </a:rPr>
                <a:t>計畫申請審查</a:t>
              </a:r>
              <a:endParaRPr lang="en-US" altLang="zh-TW" sz="2400" b="1" kern="0" spc="300" dirty="0">
                <a:solidFill>
                  <a:srgbClr val="4C4C4C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endParaRPr>
            </a:p>
          </p:txBody>
        </p:sp>
      </p:grpSp>
      <p:grpSp>
        <p:nvGrpSpPr>
          <p:cNvPr id="48" name="群組 47">
            <a:extLst>
              <a:ext uri="{FF2B5EF4-FFF2-40B4-BE49-F238E27FC236}">
                <a16:creationId xmlns:a16="http://schemas.microsoft.com/office/drawing/2014/main" id="{6D445EC7-B45B-E947-B2CB-AD5B07087C62}"/>
              </a:ext>
            </a:extLst>
          </p:cNvPr>
          <p:cNvGrpSpPr/>
          <p:nvPr/>
        </p:nvGrpSpPr>
        <p:grpSpPr>
          <a:xfrm rot="19801890">
            <a:off x="3348925" y="3648160"/>
            <a:ext cx="360498" cy="296500"/>
            <a:chOff x="8017931" y="-148250"/>
            <a:chExt cx="360498" cy="296500"/>
          </a:xfrm>
          <a:scene3d>
            <a:camera prst="orthographicFront"/>
            <a:lightRig rig="flat" dir="t"/>
          </a:scene3d>
        </p:grpSpPr>
        <p:sp>
          <p:nvSpPr>
            <p:cNvPr id="49" name="向右箭號 48">
              <a:extLst>
                <a:ext uri="{FF2B5EF4-FFF2-40B4-BE49-F238E27FC236}">
                  <a16:creationId xmlns:a16="http://schemas.microsoft.com/office/drawing/2014/main" id="{78A69F91-7B8A-0040-905A-FF5F27481B5A}"/>
                </a:ext>
              </a:extLst>
            </p:cNvPr>
            <p:cNvSpPr/>
            <p:nvPr/>
          </p:nvSpPr>
          <p:spPr>
            <a:xfrm>
              <a:off x="8017931" y="-148250"/>
              <a:ext cx="360498" cy="29650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ED7D31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ED7D31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z="-80000" prstMaterial="plastic">
              <a:bevelT w="50800" h="50800"/>
              <a:bevelB w="25400" h="2540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50" name="向右箭號 4">
              <a:extLst>
                <a:ext uri="{FF2B5EF4-FFF2-40B4-BE49-F238E27FC236}">
                  <a16:creationId xmlns:a16="http://schemas.microsoft.com/office/drawing/2014/main" id="{4264172D-A2C3-A840-8359-15F75C343E1B}"/>
                </a:ext>
              </a:extLst>
            </p:cNvPr>
            <p:cNvSpPr txBox="1"/>
            <p:nvPr/>
          </p:nvSpPr>
          <p:spPr>
            <a:xfrm>
              <a:off x="8017931" y="-88950"/>
              <a:ext cx="271548" cy="177900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TW" altLang="en-US" sz="2500" kern="120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51" name="群組 50">
            <a:extLst>
              <a:ext uri="{FF2B5EF4-FFF2-40B4-BE49-F238E27FC236}">
                <a16:creationId xmlns:a16="http://schemas.microsoft.com/office/drawing/2014/main" id="{2676D1BC-D543-1343-8683-D9A385ED58F7}"/>
              </a:ext>
            </a:extLst>
          </p:cNvPr>
          <p:cNvGrpSpPr/>
          <p:nvPr/>
        </p:nvGrpSpPr>
        <p:grpSpPr>
          <a:xfrm rot="1811673">
            <a:off x="3348925" y="3944660"/>
            <a:ext cx="360498" cy="296500"/>
            <a:chOff x="8017931" y="-148250"/>
            <a:chExt cx="360498" cy="296500"/>
          </a:xfrm>
          <a:scene3d>
            <a:camera prst="orthographicFront"/>
            <a:lightRig rig="flat" dir="t"/>
          </a:scene3d>
        </p:grpSpPr>
        <p:sp>
          <p:nvSpPr>
            <p:cNvPr id="52" name="向右箭號 51">
              <a:extLst>
                <a:ext uri="{FF2B5EF4-FFF2-40B4-BE49-F238E27FC236}">
                  <a16:creationId xmlns:a16="http://schemas.microsoft.com/office/drawing/2014/main" id="{C183EF58-D3B5-694F-B830-D25E72E50B79}"/>
                </a:ext>
              </a:extLst>
            </p:cNvPr>
            <p:cNvSpPr/>
            <p:nvPr/>
          </p:nvSpPr>
          <p:spPr>
            <a:xfrm>
              <a:off x="8017931" y="-148250"/>
              <a:ext cx="360498" cy="29650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ED7D31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ED7D31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z="-80000" prstMaterial="plastic">
              <a:bevelT w="50800" h="50800"/>
              <a:bevelB w="25400" h="2540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53" name="向右箭號 4">
              <a:extLst>
                <a:ext uri="{FF2B5EF4-FFF2-40B4-BE49-F238E27FC236}">
                  <a16:creationId xmlns:a16="http://schemas.microsoft.com/office/drawing/2014/main" id="{C9EA13D4-B688-7045-94C8-DD3A2ACBB2A4}"/>
                </a:ext>
              </a:extLst>
            </p:cNvPr>
            <p:cNvSpPr txBox="1"/>
            <p:nvPr/>
          </p:nvSpPr>
          <p:spPr>
            <a:xfrm>
              <a:off x="8017931" y="-88950"/>
              <a:ext cx="271548" cy="177900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TW" altLang="en-US" sz="2500" kern="120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57" name="群組 56">
            <a:extLst>
              <a:ext uri="{FF2B5EF4-FFF2-40B4-BE49-F238E27FC236}">
                <a16:creationId xmlns:a16="http://schemas.microsoft.com/office/drawing/2014/main" id="{6EDF19F6-C73B-BB44-B061-86378F888757}"/>
              </a:ext>
            </a:extLst>
          </p:cNvPr>
          <p:cNvGrpSpPr/>
          <p:nvPr/>
        </p:nvGrpSpPr>
        <p:grpSpPr>
          <a:xfrm>
            <a:off x="3713002" y="2895882"/>
            <a:ext cx="938089" cy="962455"/>
            <a:chOff x="362705" y="-485629"/>
            <a:chExt cx="1594507" cy="962455"/>
          </a:xfrm>
          <a:scene3d>
            <a:camera prst="orthographicFront"/>
            <a:lightRig rig="flat" dir="t"/>
          </a:scene3d>
        </p:grpSpPr>
        <p:sp>
          <p:nvSpPr>
            <p:cNvPr id="58" name="圓角矩形 57">
              <a:extLst>
                <a:ext uri="{FF2B5EF4-FFF2-40B4-BE49-F238E27FC236}">
                  <a16:creationId xmlns:a16="http://schemas.microsoft.com/office/drawing/2014/main" id="{D8A2C937-6627-AD4C-BA93-8B6B90D62CD7}"/>
                </a:ext>
              </a:extLst>
            </p:cNvPr>
            <p:cNvSpPr/>
            <p:nvPr/>
          </p:nvSpPr>
          <p:spPr>
            <a:xfrm>
              <a:off x="362705" y="-485629"/>
              <a:ext cx="1594507" cy="962455"/>
            </a:xfrm>
            <a:prstGeom prst="roundRect">
              <a:avLst>
                <a:gd name="adj" fmla="val 10000"/>
              </a:avLst>
            </a:prstGeom>
            <a:solidFill>
              <a:srgbClr val="A5A5A5">
                <a:alpha val="5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  <a:sp3d prstMaterial="plastic">
              <a:bevelT w="120900" h="88900"/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59" name="圓角矩形 4">
              <a:extLst>
                <a:ext uri="{FF2B5EF4-FFF2-40B4-BE49-F238E27FC236}">
                  <a16:creationId xmlns:a16="http://schemas.microsoft.com/office/drawing/2014/main" id="{0F1C40B3-E804-2F44-A8D0-717713EBC87B}"/>
                </a:ext>
              </a:extLst>
            </p:cNvPr>
            <p:cNvSpPr txBox="1"/>
            <p:nvPr/>
          </p:nvSpPr>
          <p:spPr>
            <a:xfrm>
              <a:off x="362705" y="-238413"/>
              <a:ext cx="1594507" cy="4768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2400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人力資源</a:t>
              </a:r>
              <a:endParaRPr lang="en-US" altLang="zh-TW" sz="2400" b="1" kern="0" spc="300" dirty="0">
                <a:solidFill>
                  <a:srgbClr val="4C4C4C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60" name="群組 59">
            <a:extLst>
              <a:ext uri="{FF2B5EF4-FFF2-40B4-BE49-F238E27FC236}">
                <a16:creationId xmlns:a16="http://schemas.microsoft.com/office/drawing/2014/main" id="{30654F1D-3D5F-E740-BD74-EBEF6EC91BED}"/>
              </a:ext>
            </a:extLst>
          </p:cNvPr>
          <p:cNvGrpSpPr/>
          <p:nvPr/>
        </p:nvGrpSpPr>
        <p:grpSpPr>
          <a:xfrm>
            <a:off x="3728046" y="4071896"/>
            <a:ext cx="924268" cy="1370340"/>
            <a:chOff x="362705" y="-485629"/>
            <a:chExt cx="1594507" cy="962455"/>
          </a:xfrm>
          <a:scene3d>
            <a:camera prst="orthographicFront"/>
            <a:lightRig rig="flat" dir="t"/>
          </a:scene3d>
        </p:grpSpPr>
        <p:sp>
          <p:nvSpPr>
            <p:cNvPr id="61" name="圓角矩形 60">
              <a:extLst>
                <a:ext uri="{FF2B5EF4-FFF2-40B4-BE49-F238E27FC236}">
                  <a16:creationId xmlns:a16="http://schemas.microsoft.com/office/drawing/2014/main" id="{DA7B31AF-196C-254A-8152-915BEA737B98}"/>
                </a:ext>
              </a:extLst>
            </p:cNvPr>
            <p:cNvSpPr/>
            <p:nvPr/>
          </p:nvSpPr>
          <p:spPr>
            <a:xfrm>
              <a:off x="362705" y="-485629"/>
              <a:ext cx="1594507" cy="962455"/>
            </a:xfrm>
            <a:prstGeom prst="roundRect">
              <a:avLst>
                <a:gd name="adj" fmla="val 10000"/>
              </a:avLst>
            </a:prstGeom>
            <a:solidFill>
              <a:srgbClr val="A5A5A5">
                <a:alpha val="5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  <a:sp3d prstMaterial="plastic">
              <a:bevelT w="120900" h="88900"/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2" name="圓角矩形 4">
              <a:extLst>
                <a:ext uri="{FF2B5EF4-FFF2-40B4-BE49-F238E27FC236}">
                  <a16:creationId xmlns:a16="http://schemas.microsoft.com/office/drawing/2014/main" id="{5E6DDEDC-898E-FB4F-84F8-2056C110FD73}"/>
                </a:ext>
              </a:extLst>
            </p:cNvPr>
            <p:cNvSpPr txBox="1"/>
            <p:nvPr/>
          </p:nvSpPr>
          <p:spPr>
            <a:xfrm>
              <a:off x="362705" y="-238413"/>
              <a:ext cx="1594507" cy="4768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2400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+mn-cs"/>
                </a:rPr>
                <a:t>場地租借協調</a:t>
              </a:r>
              <a:endParaRPr lang="en-US" altLang="zh-TW" sz="2400" b="1" kern="0" spc="300" dirty="0">
                <a:solidFill>
                  <a:srgbClr val="4C4C4C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endParaRPr>
            </a:p>
          </p:txBody>
        </p:sp>
      </p:grpSp>
      <p:grpSp>
        <p:nvGrpSpPr>
          <p:cNvPr id="63" name="群組 62">
            <a:extLst>
              <a:ext uri="{FF2B5EF4-FFF2-40B4-BE49-F238E27FC236}">
                <a16:creationId xmlns:a16="http://schemas.microsoft.com/office/drawing/2014/main" id="{0FA9D52D-8406-CE4D-A972-77CF819EE7E7}"/>
              </a:ext>
            </a:extLst>
          </p:cNvPr>
          <p:cNvGrpSpPr/>
          <p:nvPr/>
        </p:nvGrpSpPr>
        <p:grpSpPr>
          <a:xfrm rot="1811673">
            <a:off x="4646822" y="3678224"/>
            <a:ext cx="360498" cy="296500"/>
            <a:chOff x="8017931" y="-148250"/>
            <a:chExt cx="360498" cy="296500"/>
          </a:xfrm>
          <a:scene3d>
            <a:camera prst="orthographicFront"/>
            <a:lightRig rig="flat" dir="t"/>
          </a:scene3d>
        </p:grpSpPr>
        <p:sp>
          <p:nvSpPr>
            <p:cNvPr id="64" name="向右箭號 63">
              <a:extLst>
                <a:ext uri="{FF2B5EF4-FFF2-40B4-BE49-F238E27FC236}">
                  <a16:creationId xmlns:a16="http://schemas.microsoft.com/office/drawing/2014/main" id="{C3BEEA35-BFB1-7E49-B2E2-E3FC768B3841}"/>
                </a:ext>
              </a:extLst>
            </p:cNvPr>
            <p:cNvSpPr/>
            <p:nvPr/>
          </p:nvSpPr>
          <p:spPr>
            <a:xfrm>
              <a:off x="8017931" y="-148250"/>
              <a:ext cx="360498" cy="29650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ED7D31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ED7D31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z="-80000" prstMaterial="plastic">
              <a:bevelT w="50800" h="50800"/>
              <a:bevelB w="25400" h="2540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5" name="向右箭號 4">
              <a:extLst>
                <a:ext uri="{FF2B5EF4-FFF2-40B4-BE49-F238E27FC236}">
                  <a16:creationId xmlns:a16="http://schemas.microsoft.com/office/drawing/2014/main" id="{2A9E7ED0-FC03-0343-A01E-1C3D7998EFDD}"/>
                </a:ext>
              </a:extLst>
            </p:cNvPr>
            <p:cNvSpPr txBox="1"/>
            <p:nvPr/>
          </p:nvSpPr>
          <p:spPr>
            <a:xfrm>
              <a:off x="8017931" y="-88950"/>
              <a:ext cx="271548" cy="177900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TW" altLang="en-US" sz="2500" kern="120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66" name="群組 65">
            <a:extLst>
              <a:ext uri="{FF2B5EF4-FFF2-40B4-BE49-F238E27FC236}">
                <a16:creationId xmlns:a16="http://schemas.microsoft.com/office/drawing/2014/main" id="{4C25AE48-487A-5549-9ADB-4C0851A9DF43}"/>
              </a:ext>
            </a:extLst>
          </p:cNvPr>
          <p:cNvGrpSpPr/>
          <p:nvPr/>
        </p:nvGrpSpPr>
        <p:grpSpPr>
          <a:xfrm rot="19801890">
            <a:off x="4646971" y="3936515"/>
            <a:ext cx="360498" cy="296500"/>
            <a:chOff x="8017931" y="-148250"/>
            <a:chExt cx="360498" cy="296500"/>
          </a:xfrm>
          <a:scene3d>
            <a:camera prst="orthographicFront"/>
            <a:lightRig rig="flat" dir="t"/>
          </a:scene3d>
        </p:grpSpPr>
        <p:sp>
          <p:nvSpPr>
            <p:cNvPr id="67" name="向右箭號 66">
              <a:extLst>
                <a:ext uri="{FF2B5EF4-FFF2-40B4-BE49-F238E27FC236}">
                  <a16:creationId xmlns:a16="http://schemas.microsoft.com/office/drawing/2014/main" id="{09B91D3F-ECCD-4944-8B05-E9B1CFB6E02D}"/>
                </a:ext>
              </a:extLst>
            </p:cNvPr>
            <p:cNvSpPr/>
            <p:nvPr/>
          </p:nvSpPr>
          <p:spPr>
            <a:xfrm>
              <a:off x="8017931" y="-148250"/>
              <a:ext cx="360498" cy="29650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ED7D31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ED7D31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z="-80000" prstMaterial="plastic">
              <a:bevelT w="50800" h="50800"/>
              <a:bevelB w="25400" h="2540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68" name="向右箭號 4">
              <a:extLst>
                <a:ext uri="{FF2B5EF4-FFF2-40B4-BE49-F238E27FC236}">
                  <a16:creationId xmlns:a16="http://schemas.microsoft.com/office/drawing/2014/main" id="{340821DC-FC72-3140-855F-2D7B441F5627}"/>
                </a:ext>
              </a:extLst>
            </p:cNvPr>
            <p:cNvSpPr txBox="1"/>
            <p:nvPr/>
          </p:nvSpPr>
          <p:spPr>
            <a:xfrm>
              <a:off x="8017931" y="-88950"/>
              <a:ext cx="271548" cy="177900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TW" altLang="en-US" sz="2500" kern="120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69" name="群組 68">
            <a:extLst>
              <a:ext uri="{FF2B5EF4-FFF2-40B4-BE49-F238E27FC236}">
                <a16:creationId xmlns:a16="http://schemas.microsoft.com/office/drawing/2014/main" id="{A8B2E955-CAF8-4745-B080-FF39B345F988}"/>
              </a:ext>
            </a:extLst>
          </p:cNvPr>
          <p:cNvGrpSpPr/>
          <p:nvPr/>
        </p:nvGrpSpPr>
        <p:grpSpPr>
          <a:xfrm>
            <a:off x="4999140" y="3484922"/>
            <a:ext cx="938089" cy="962455"/>
            <a:chOff x="362705" y="-485629"/>
            <a:chExt cx="1594507" cy="962455"/>
          </a:xfrm>
          <a:scene3d>
            <a:camera prst="orthographicFront"/>
            <a:lightRig rig="flat" dir="t"/>
          </a:scene3d>
        </p:grpSpPr>
        <p:sp>
          <p:nvSpPr>
            <p:cNvPr id="70" name="圓角矩形 69">
              <a:extLst>
                <a:ext uri="{FF2B5EF4-FFF2-40B4-BE49-F238E27FC236}">
                  <a16:creationId xmlns:a16="http://schemas.microsoft.com/office/drawing/2014/main" id="{88C19E70-FFCF-9448-A1EF-30E686486A26}"/>
                </a:ext>
              </a:extLst>
            </p:cNvPr>
            <p:cNvSpPr/>
            <p:nvPr/>
          </p:nvSpPr>
          <p:spPr>
            <a:xfrm>
              <a:off x="362705" y="-485629"/>
              <a:ext cx="1594507" cy="962455"/>
            </a:xfrm>
            <a:prstGeom prst="roundRect">
              <a:avLst>
                <a:gd name="adj" fmla="val 10000"/>
              </a:avLst>
            </a:prstGeom>
            <a:solidFill>
              <a:srgbClr val="A5A5A5">
                <a:alpha val="5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  <a:sp3d prstMaterial="plastic">
              <a:bevelT w="120900" h="88900"/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71" name="圓角矩形 4">
              <a:extLst>
                <a:ext uri="{FF2B5EF4-FFF2-40B4-BE49-F238E27FC236}">
                  <a16:creationId xmlns:a16="http://schemas.microsoft.com/office/drawing/2014/main" id="{5899C6CB-1637-A745-9423-BE14ED443FB0}"/>
                </a:ext>
              </a:extLst>
            </p:cNvPr>
            <p:cNvSpPr txBox="1"/>
            <p:nvPr/>
          </p:nvSpPr>
          <p:spPr>
            <a:xfrm>
              <a:off x="362705" y="-238413"/>
              <a:ext cx="1594507" cy="4768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2400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計畫修正</a:t>
              </a:r>
              <a:endParaRPr lang="en-US" altLang="zh-TW" sz="2400" b="1" kern="0" spc="300" dirty="0">
                <a:solidFill>
                  <a:srgbClr val="4C4C4C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72" name="群組 71">
            <a:extLst>
              <a:ext uri="{FF2B5EF4-FFF2-40B4-BE49-F238E27FC236}">
                <a16:creationId xmlns:a16="http://schemas.microsoft.com/office/drawing/2014/main" id="{6AE758D3-97B0-9D42-A34C-55D6D79EDC99}"/>
              </a:ext>
            </a:extLst>
          </p:cNvPr>
          <p:cNvGrpSpPr/>
          <p:nvPr/>
        </p:nvGrpSpPr>
        <p:grpSpPr>
          <a:xfrm rot="19801890">
            <a:off x="5921201" y="3644128"/>
            <a:ext cx="360498" cy="296500"/>
            <a:chOff x="8017931" y="-148250"/>
            <a:chExt cx="360498" cy="296500"/>
          </a:xfrm>
          <a:scene3d>
            <a:camera prst="orthographicFront"/>
            <a:lightRig rig="flat" dir="t"/>
          </a:scene3d>
        </p:grpSpPr>
        <p:sp>
          <p:nvSpPr>
            <p:cNvPr id="73" name="向右箭號 72">
              <a:extLst>
                <a:ext uri="{FF2B5EF4-FFF2-40B4-BE49-F238E27FC236}">
                  <a16:creationId xmlns:a16="http://schemas.microsoft.com/office/drawing/2014/main" id="{AE97BB90-B66F-D048-85EF-252EE25A9553}"/>
                </a:ext>
              </a:extLst>
            </p:cNvPr>
            <p:cNvSpPr/>
            <p:nvPr/>
          </p:nvSpPr>
          <p:spPr>
            <a:xfrm>
              <a:off x="8017931" y="-148250"/>
              <a:ext cx="360498" cy="29650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ED7D31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ED7D31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z="-80000" prstMaterial="plastic">
              <a:bevelT w="50800" h="50800"/>
              <a:bevelB w="25400" h="2540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74" name="向右箭號 4">
              <a:extLst>
                <a:ext uri="{FF2B5EF4-FFF2-40B4-BE49-F238E27FC236}">
                  <a16:creationId xmlns:a16="http://schemas.microsoft.com/office/drawing/2014/main" id="{002E0470-CDF7-9748-A5DA-93225BD239E0}"/>
                </a:ext>
              </a:extLst>
            </p:cNvPr>
            <p:cNvSpPr txBox="1"/>
            <p:nvPr/>
          </p:nvSpPr>
          <p:spPr>
            <a:xfrm>
              <a:off x="8017931" y="-88950"/>
              <a:ext cx="271548" cy="177900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TW" altLang="en-US" sz="2500" kern="120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75" name="群組 74">
            <a:extLst>
              <a:ext uri="{FF2B5EF4-FFF2-40B4-BE49-F238E27FC236}">
                <a16:creationId xmlns:a16="http://schemas.microsoft.com/office/drawing/2014/main" id="{1B7F728D-20E7-7D4C-9A3B-A85B6C1E0C8C}"/>
              </a:ext>
            </a:extLst>
          </p:cNvPr>
          <p:cNvGrpSpPr/>
          <p:nvPr/>
        </p:nvGrpSpPr>
        <p:grpSpPr>
          <a:xfrm rot="1811673">
            <a:off x="5921201" y="3940628"/>
            <a:ext cx="360498" cy="296500"/>
            <a:chOff x="8017931" y="-148250"/>
            <a:chExt cx="360498" cy="296500"/>
          </a:xfrm>
          <a:scene3d>
            <a:camera prst="orthographicFront"/>
            <a:lightRig rig="flat" dir="t"/>
          </a:scene3d>
        </p:grpSpPr>
        <p:sp>
          <p:nvSpPr>
            <p:cNvPr id="76" name="向右箭號 75">
              <a:extLst>
                <a:ext uri="{FF2B5EF4-FFF2-40B4-BE49-F238E27FC236}">
                  <a16:creationId xmlns:a16="http://schemas.microsoft.com/office/drawing/2014/main" id="{641B1DC5-9A67-CC4D-AC15-5FBCFAED95F8}"/>
                </a:ext>
              </a:extLst>
            </p:cNvPr>
            <p:cNvSpPr/>
            <p:nvPr/>
          </p:nvSpPr>
          <p:spPr>
            <a:xfrm>
              <a:off x="8017931" y="-148250"/>
              <a:ext cx="360498" cy="29650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ED7D31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ED7D31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z="-80000" prstMaterial="plastic">
              <a:bevelT w="50800" h="50800"/>
              <a:bevelB w="25400" h="2540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77" name="向右箭號 4">
              <a:extLst>
                <a:ext uri="{FF2B5EF4-FFF2-40B4-BE49-F238E27FC236}">
                  <a16:creationId xmlns:a16="http://schemas.microsoft.com/office/drawing/2014/main" id="{447A04F6-EFEF-0440-A938-4BEFEBECEEC8}"/>
                </a:ext>
              </a:extLst>
            </p:cNvPr>
            <p:cNvSpPr txBox="1"/>
            <p:nvPr/>
          </p:nvSpPr>
          <p:spPr>
            <a:xfrm>
              <a:off x="8017931" y="-88950"/>
              <a:ext cx="271548" cy="177900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TW" altLang="en-US" sz="2500" kern="120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78" name="群組 77">
            <a:extLst>
              <a:ext uri="{FF2B5EF4-FFF2-40B4-BE49-F238E27FC236}">
                <a16:creationId xmlns:a16="http://schemas.microsoft.com/office/drawing/2014/main" id="{696899B6-583F-A84F-994C-5FC896C982B4}"/>
              </a:ext>
            </a:extLst>
          </p:cNvPr>
          <p:cNvGrpSpPr/>
          <p:nvPr/>
        </p:nvGrpSpPr>
        <p:grpSpPr>
          <a:xfrm>
            <a:off x="6285278" y="2891850"/>
            <a:ext cx="938089" cy="962455"/>
            <a:chOff x="362705" y="-485629"/>
            <a:chExt cx="1594507" cy="962455"/>
          </a:xfrm>
          <a:scene3d>
            <a:camera prst="orthographicFront"/>
            <a:lightRig rig="flat" dir="t"/>
          </a:scene3d>
        </p:grpSpPr>
        <p:sp>
          <p:nvSpPr>
            <p:cNvPr id="79" name="圓角矩形 78">
              <a:extLst>
                <a:ext uri="{FF2B5EF4-FFF2-40B4-BE49-F238E27FC236}">
                  <a16:creationId xmlns:a16="http://schemas.microsoft.com/office/drawing/2014/main" id="{7D232D3D-6CC9-E54E-9DC3-E1730C44502F}"/>
                </a:ext>
              </a:extLst>
            </p:cNvPr>
            <p:cNvSpPr/>
            <p:nvPr/>
          </p:nvSpPr>
          <p:spPr>
            <a:xfrm>
              <a:off x="362705" y="-485629"/>
              <a:ext cx="1594507" cy="962455"/>
            </a:xfrm>
            <a:prstGeom prst="roundRect">
              <a:avLst>
                <a:gd name="adj" fmla="val 10000"/>
              </a:avLst>
            </a:prstGeom>
            <a:solidFill>
              <a:srgbClr val="A5A5A5">
                <a:alpha val="5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  <a:sp3d prstMaterial="plastic">
              <a:bevelT w="120900" h="88900"/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80" name="圓角矩形 4">
              <a:extLst>
                <a:ext uri="{FF2B5EF4-FFF2-40B4-BE49-F238E27FC236}">
                  <a16:creationId xmlns:a16="http://schemas.microsoft.com/office/drawing/2014/main" id="{86B4EF5A-D663-AF47-A5D5-BD8EC65A628F}"/>
                </a:ext>
              </a:extLst>
            </p:cNvPr>
            <p:cNvSpPr txBox="1"/>
            <p:nvPr/>
          </p:nvSpPr>
          <p:spPr>
            <a:xfrm>
              <a:off x="362705" y="-238413"/>
              <a:ext cx="1594507" cy="4768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2400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招生</a:t>
              </a:r>
              <a:endParaRPr lang="en-US" altLang="zh-TW" sz="2400" b="1" kern="0" spc="300" dirty="0">
                <a:solidFill>
                  <a:srgbClr val="4C4C4C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84" name="群組 83">
            <a:extLst>
              <a:ext uri="{FF2B5EF4-FFF2-40B4-BE49-F238E27FC236}">
                <a16:creationId xmlns:a16="http://schemas.microsoft.com/office/drawing/2014/main" id="{80CB6442-886C-1443-A65D-FC09F8071433}"/>
              </a:ext>
            </a:extLst>
          </p:cNvPr>
          <p:cNvGrpSpPr/>
          <p:nvPr/>
        </p:nvGrpSpPr>
        <p:grpSpPr>
          <a:xfrm>
            <a:off x="6291599" y="4039731"/>
            <a:ext cx="938089" cy="962455"/>
            <a:chOff x="362705" y="-485629"/>
            <a:chExt cx="1594507" cy="962455"/>
          </a:xfrm>
          <a:scene3d>
            <a:camera prst="orthographicFront"/>
            <a:lightRig rig="flat" dir="t"/>
          </a:scene3d>
        </p:grpSpPr>
        <p:sp>
          <p:nvSpPr>
            <p:cNvPr id="85" name="圓角矩形 84">
              <a:extLst>
                <a:ext uri="{FF2B5EF4-FFF2-40B4-BE49-F238E27FC236}">
                  <a16:creationId xmlns:a16="http://schemas.microsoft.com/office/drawing/2014/main" id="{DAF09CFF-BED8-2047-ACAE-B1EBD8211236}"/>
                </a:ext>
              </a:extLst>
            </p:cNvPr>
            <p:cNvSpPr/>
            <p:nvPr/>
          </p:nvSpPr>
          <p:spPr>
            <a:xfrm>
              <a:off x="362705" y="-485629"/>
              <a:ext cx="1594507" cy="962455"/>
            </a:xfrm>
            <a:prstGeom prst="roundRect">
              <a:avLst>
                <a:gd name="adj" fmla="val 10000"/>
              </a:avLst>
            </a:prstGeom>
            <a:solidFill>
              <a:srgbClr val="A5A5A5">
                <a:alpha val="5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  <a:sp3d prstMaterial="plastic">
              <a:bevelT w="120900" h="88900"/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86" name="圓角矩形 4">
              <a:extLst>
                <a:ext uri="{FF2B5EF4-FFF2-40B4-BE49-F238E27FC236}">
                  <a16:creationId xmlns:a16="http://schemas.microsoft.com/office/drawing/2014/main" id="{FBD6A1A2-0F71-3F45-86BA-5C185168978F}"/>
                </a:ext>
              </a:extLst>
            </p:cNvPr>
            <p:cNvSpPr txBox="1"/>
            <p:nvPr/>
          </p:nvSpPr>
          <p:spPr>
            <a:xfrm>
              <a:off x="362705" y="-238413"/>
              <a:ext cx="1594507" cy="4768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2400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文宣製作</a:t>
              </a:r>
              <a:endParaRPr lang="en-US" altLang="zh-TW" sz="2400" b="1" kern="0" spc="300" dirty="0">
                <a:solidFill>
                  <a:srgbClr val="4C4C4C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87" name="群組 86">
            <a:extLst>
              <a:ext uri="{FF2B5EF4-FFF2-40B4-BE49-F238E27FC236}">
                <a16:creationId xmlns:a16="http://schemas.microsoft.com/office/drawing/2014/main" id="{667DF7ED-B523-4245-ABBC-564099651BCF}"/>
              </a:ext>
            </a:extLst>
          </p:cNvPr>
          <p:cNvGrpSpPr/>
          <p:nvPr/>
        </p:nvGrpSpPr>
        <p:grpSpPr>
          <a:xfrm rot="19801890">
            <a:off x="7222731" y="3084264"/>
            <a:ext cx="360498" cy="296500"/>
            <a:chOff x="8017931" y="-148250"/>
            <a:chExt cx="360498" cy="296500"/>
          </a:xfrm>
          <a:scene3d>
            <a:camera prst="orthographicFront"/>
            <a:lightRig rig="flat" dir="t"/>
          </a:scene3d>
        </p:grpSpPr>
        <p:sp>
          <p:nvSpPr>
            <p:cNvPr id="88" name="向右箭號 87">
              <a:extLst>
                <a:ext uri="{FF2B5EF4-FFF2-40B4-BE49-F238E27FC236}">
                  <a16:creationId xmlns:a16="http://schemas.microsoft.com/office/drawing/2014/main" id="{20972F59-D718-EE46-9188-B7CCC190E814}"/>
                </a:ext>
              </a:extLst>
            </p:cNvPr>
            <p:cNvSpPr/>
            <p:nvPr/>
          </p:nvSpPr>
          <p:spPr>
            <a:xfrm>
              <a:off x="8017931" y="-148250"/>
              <a:ext cx="360498" cy="29650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ED7D31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ED7D31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z="-80000" prstMaterial="plastic">
              <a:bevelT w="50800" h="50800"/>
              <a:bevelB w="25400" h="2540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89" name="向右箭號 4">
              <a:extLst>
                <a:ext uri="{FF2B5EF4-FFF2-40B4-BE49-F238E27FC236}">
                  <a16:creationId xmlns:a16="http://schemas.microsoft.com/office/drawing/2014/main" id="{AB83AC96-6636-3048-89BD-4A899137438E}"/>
                </a:ext>
              </a:extLst>
            </p:cNvPr>
            <p:cNvSpPr txBox="1"/>
            <p:nvPr/>
          </p:nvSpPr>
          <p:spPr>
            <a:xfrm>
              <a:off x="8017931" y="-88950"/>
              <a:ext cx="271548" cy="177900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TW" altLang="en-US" sz="2500" kern="1200" dirty="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90" name="群組 89">
            <a:extLst>
              <a:ext uri="{FF2B5EF4-FFF2-40B4-BE49-F238E27FC236}">
                <a16:creationId xmlns:a16="http://schemas.microsoft.com/office/drawing/2014/main" id="{35544C07-82CA-CB44-B87B-517D71BE7C58}"/>
              </a:ext>
            </a:extLst>
          </p:cNvPr>
          <p:cNvGrpSpPr/>
          <p:nvPr/>
        </p:nvGrpSpPr>
        <p:grpSpPr>
          <a:xfrm rot="1811673">
            <a:off x="7222731" y="3380764"/>
            <a:ext cx="360498" cy="296500"/>
            <a:chOff x="8017931" y="-148250"/>
            <a:chExt cx="360498" cy="296500"/>
          </a:xfrm>
          <a:scene3d>
            <a:camera prst="orthographicFront"/>
            <a:lightRig rig="flat" dir="t"/>
          </a:scene3d>
        </p:grpSpPr>
        <p:sp>
          <p:nvSpPr>
            <p:cNvPr id="91" name="向右箭號 90">
              <a:extLst>
                <a:ext uri="{FF2B5EF4-FFF2-40B4-BE49-F238E27FC236}">
                  <a16:creationId xmlns:a16="http://schemas.microsoft.com/office/drawing/2014/main" id="{1F954BD4-4106-F94C-87CF-476414DC043A}"/>
                </a:ext>
              </a:extLst>
            </p:cNvPr>
            <p:cNvSpPr/>
            <p:nvPr/>
          </p:nvSpPr>
          <p:spPr>
            <a:xfrm>
              <a:off x="8017931" y="-148250"/>
              <a:ext cx="360498" cy="29650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ED7D31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ED7D31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z="-80000" prstMaterial="plastic">
              <a:bevelT w="50800" h="50800"/>
              <a:bevelB w="25400" h="2540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92" name="向右箭號 4">
              <a:extLst>
                <a:ext uri="{FF2B5EF4-FFF2-40B4-BE49-F238E27FC236}">
                  <a16:creationId xmlns:a16="http://schemas.microsoft.com/office/drawing/2014/main" id="{5F51DCFB-0FC4-3E40-B0CA-41EB03A0DB93}"/>
                </a:ext>
              </a:extLst>
            </p:cNvPr>
            <p:cNvSpPr txBox="1"/>
            <p:nvPr/>
          </p:nvSpPr>
          <p:spPr>
            <a:xfrm>
              <a:off x="8017931" y="-88950"/>
              <a:ext cx="271548" cy="177900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TW" altLang="en-US" sz="2500" kern="120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93" name="群組 92">
            <a:extLst>
              <a:ext uri="{FF2B5EF4-FFF2-40B4-BE49-F238E27FC236}">
                <a16:creationId xmlns:a16="http://schemas.microsoft.com/office/drawing/2014/main" id="{9AC1C337-3994-3847-985F-9985C55621CF}"/>
              </a:ext>
            </a:extLst>
          </p:cNvPr>
          <p:cNvGrpSpPr/>
          <p:nvPr/>
        </p:nvGrpSpPr>
        <p:grpSpPr>
          <a:xfrm>
            <a:off x="7586808" y="2331986"/>
            <a:ext cx="938089" cy="962455"/>
            <a:chOff x="362705" y="-485629"/>
            <a:chExt cx="1594507" cy="962455"/>
          </a:xfrm>
          <a:scene3d>
            <a:camera prst="orthographicFront"/>
            <a:lightRig rig="flat" dir="t"/>
          </a:scene3d>
        </p:grpSpPr>
        <p:sp>
          <p:nvSpPr>
            <p:cNvPr id="94" name="圓角矩形 93">
              <a:extLst>
                <a:ext uri="{FF2B5EF4-FFF2-40B4-BE49-F238E27FC236}">
                  <a16:creationId xmlns:a16="http://schemas.microsoft.com/office/drawing/2014/main" id="{ED09B295-39DE-BC41-932F-7E306016F334}"/>
                </a:ext>
              </a:extLst>
            </p:cNvPr>
            <p:cNvSpPr/>
            <p:nvPr/>
          </p:nvSpPr>
          <p:spPr>
            <a:xfrm>
              <a:off x="362705" y="-485629"/>
              <a:ext cx="1594507" cy="962455"/>
            </a:xfrm>
            <a:prstGeom prst="roundRect">
              <a:avLst>
                <a:gd name="adj" fmla="val 10000"/>
              </a:avLst>
            </a:prstGeom>
            <a:solidFill>
              <a:srgbClr val="A5A5A5">
                <a:alpha val="5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  <a:sp3d prstMaterial="plastic">
              <a:bevelT w="120900" h="88900"/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95" name="圓角矩形 4">
              <a:extLst>
                <a:ext uri="{FF2B5EF4-FFF2-40B4-BE49-F238E27FC236}">
                  <a16:creationId xmlns:a16="http://schemas.microsoft.com/office/drawing/2014/main" id="{A813DD27-C980-0E45-A485-7340E9C7E397}"/>
                </a:ext>
              </a:extLst>
            </p:cNvPr>
            <p:cNvSpPr txBox="1"/>
            <p:nvPr/>
          </p:nvSpPr>
          <p:spPr>
            <a:xfrm>
              <a:off x="362705" y="-260253"/>
              <a:ext cx="1594507" cy="49866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2400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團體</a:t>
              </a:r>
              <a:r>
                <a:rPr lang="en-US" altLang="zh-TW" sz="2000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(</a:t>
              </a:r>
              <a:r>
                <a:rPr lang="zh-TW" altLang="en-US" sz="2000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一</a:t>
              </a:r>
              <a:r>
                <a:rPr lang="en-US" altLang="zh-TW" sz="2000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)</a:t>
              </a:r>
              <a:r>
                <a:rPr lang="zh-TW" altLang="en-US" sz="2400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執行</a:t>
              </a:r>
              <a:endParaRPr lang="en-US" altLang="zh-TW" sz="2400" b="1" kern="0" spc="300" dirty="0">
                <a:solidFill>
                  <a:srgbClr val="4C4C4C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96" name="群組 95">
            <a:extLst>
              <a:ext uri="{FF2B5EF4-FFF2-40B4-BE49-F238E27FC236}">
                <a16:creationId xmlns:a16="http://schemas.microsoft.com/office/drawing/2014/main" id="{D53E9F67-FE68-CC42-8951-6B5059A1B7A2}"/>
              </a:ext>
            </a:extLst>
          </p:cNvPr>
          <p:cNvGrpSpPr/>
          <p:nvPr/>
        </p:nvGrpSpPr>
        <p:grpSpPr>
          <a:xfrm>
            <a:off x="7593129" y="3479867"/>
            <a:ext cx="938089" cy="962455"/>
            <a:chOff x="362705" y="-485629"/>
            <a:chExt cx="1594507" cy="962455"/>
          </a:xfrm>
          <a:scene3d>
            <a:camera prst="orthographicFront"/>
            <a:lightRig rig="flat" dir="t"/>
          </a:scene3d>
        </p:grpSpPr>
        <p:sp>
          <p:nvSpPr>
            <p:cNvPr id="97" name="圓角矩形 96">
              <a:extLst>
                <a:ext uri="{FF2B5EF4-FFF2-40B4-BE49-F238E27FC236}">
                  <a16:creationId xmlns:a16="http://schemas.microsoft.com/office/drawing/2014/main" id="{3C440519-9B84-B640-9FFD-329604B35BB4}"/>
                </a:ext>
              </a:extLst>
            </p:cNvPr>
            <p:cNvSpPr/>
            <p:nvPr/>
          </p:nvSpPr>
          <p:spPr>
            <a:xfrm>
              <a:off x="362705" y="-485629"/>
              <a:ext cx="1594507" cy="962455"/>
            </a:xfrm>
            <a:prstGeom prst="roundRect">
              <a:avLst>
                <a:gd name="adj" fmla="val 10000"/>
              </a:avLst>
            </a:prstGeom>
            <a:solidFill>
              <a:srgbClr val="A5A5A5">
                <a:alpha val="5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  <a:sp3d prstMaterial="plastic">
              <a:bevelT w="120900" h="88900"/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98" name="圓角矩形 4">
              <a:extLst>
                <a:ext uri="{FF2B5EF4-FFF2-40B4-BE49-F238E27FC236}">
                  <a16:creationId xmlns:a16="http://schemas.microsoft.com/office/drawing/2014/main" id="{FCFB6CB4-51CA-C14B-9FC8-5199F5FF457E}"/>
                </a:ext>
              </a:extLst>
            </p:cNvPr>
            <p:cNvSpPr txBox="1"/>
            <p:nvPr/>
          </p:nvSpPr>
          <p:spPr>
            <a:xfrm>
              <a:off x="362705" y="-238413"/>
              <a:ext cx="1594507" cy="4768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團體</a:t>
              </a:r>
              <a:r>
                <a:rPr lang="en-US" altLang="zh-TW" sz="2000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(</a:t>
              </a:r>
              <a:r>
                <a:rPr lang="zh-TW" altLang="en-US" sz="2000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二</a:t>
              </a:r>
              <a:r>
                <a:rPr lang="en-US" altLang="zh-TW" sz="2000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)</a:t>
              </a:r>
              <a:r>
                <a:rPr lang="zh-TW" altLang="en-US" sz="2400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執行</a:t>
              </a:r>
              <a:endParaRPr lang="en-US" altLang="zh-TW" sz="2400" b="1" kern="0" spc="300" dirty="0">
                <a:solidFill>
                  <a:srgbClr val="4C4C4C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99" name="群組 98">
            <a:extLst>
              <a:ext uri="{FF2B5EF4-FFF2-40B4-BE49-F238E27FC236}">
                <a16:creationId xmlns:a16="http://schemas.microsoft.com/office/drawing/2014/main" id="{F72B19D2-CD65-2F4C-9A92-89059721F6E8}"/>
              </a:ext>
            </a:extLst>
          </p:cNvPr>
          <p:cNvGrpSpPr/>
          <p:nvPr/>
        </p:nvGrpSpPr>
        <p:grpSpPr>
          <a:xfrm rot="1811673">
            <a:off x="8566481" y="3096520"/>
            <a:ext cx="360498" cy="296500"/>
            <a:chOff x="8017931" y="-148250"/>
            <a:chExt cx="360498" cy="296500"/>
          </a:xfrm>
          <a:scene3d>
            <a:camera prst="orthographicFront"/>
            <a:lightRig rig="flat" dir="t"/>
          </a:scene3d>
        </p:grpSpPr>
        <p:sp>
          <p:nvSpPr>
            <p:cNvPr id="100" name="向右箭號 99">
              <a:extLst>
                <a:ext uri="{FF2B5EF4-FFF2-40B4-BE49-F238E27FC236}">
                  <a16:creationId xmlns:a16="http://schemas.microsoft.com/office/drawing/2014/main" id="{80CB9C40-F659-EF4D-87B7-2CEF0CC78F49}"/>
                </a:ext>
              </a:extLst>
            </p:cNvPr>
            <p:cNvSpPr/>
            <p:nvPr/>
          </p:nvSpPr>
          <p:spPr>
            <a:xfrm>
              <a:off x="8017931" y="-148250"/>
              <a:ext cx="360498" cy="29650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ED7D31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ED7D31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z="-80000" prstMaterial="plastic">
              <a:bevelT w="50800" h="50800"/>
              <a:bevelB w="25400" h="2540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1" name="向右箭號 4">
              <a:extLst>
                <a:ext uri="{FF2B5EF4-FFF2-40B4-BE49-F238E27FC236}">
                  <a16:creationId xmlns:a16="http://schemas.microsoft.com/office/drawing/2014/main" id="{72DDCE1B-31AC-EF4C-9C06-AD4910C5387E}"/>
                </a:ext>
              </a:extLst>
            </p:cNvPr>
            <p:cNvSpPr txBox="1"/>
            <p:nvPr/>
          </p:nvSpPr>
          <p:spPr>
            <a:xfrm>
              <a:off x="8017931" y="-88950"/>
              <a:ext cx="271548" cy="177900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TW" altLang="en-US" sz="2500" kern="120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02" name="群組 101">
            <a:extLst>
              <a:ext uri="{FF2B5EF4-FFF2-40B4-BE49-F238E27FC236}">
                <a16:creationId xmlns:a16="http://schemas.microsoft.com/office/drawing/2014/main" id="{00CE609A-28AD-3B45-8693-822A7858375C}"/>
              </a:ext>
            </a:extLst>
          </p:cNvPr>
          <p:cNvGrpSpPr/>
          <p:nvPr/>
        </p:nvGrpSpPr>
        <p:grpSpPr>
          <a:xfrm rot="19801890">
            <a:off x="8566630" y="3354811"/>
            <a:ext cx="360498" cy="296500"/>
            <a:chOff x="8017931" y="-148250"/>
            <a:chExt cx="360498" cy="296500"/>
          </a:xfrm>
          <a:scene3d>
            <a:camera prst="orthographicFront"/>
            <a:lightRig rig="flat" dir="t"/>
          </a:scene3d>
        </p:grpSpPr>
        <p:sp>
          <p:nvSpPr>
            <p:cNvPr id="103" name="向右箭號 102">
              <a:extLst>
                <a:ext uri="{FF2B5EF4-FFF2-40B4-BE49-F238E27FC236}">
                  <a16:creationId xmlns:a16="http://schemas.microsoft.com/office/drawing/2014/main" id="{F718A309-B23F-BA41-A9B1-197B6D473000}"/>
                </a:ext>
              </a:extLst>
            </p:cNvPr>
            <p:cNvSpPr/>
            <p:nvPr/>
          </p:nvSpPr>
          <p:spPr>
            <a:xfrm>
              <a:off x="8017931" y="-148250"/>
              <a:ext cx="360498" cy="29650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ED7D31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ED7D31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z="-80000" prstMaterial="plastic">
              <a:bevelT w="50800" h="50800"/>
              <a:bevelB w="25400" h="2540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4" name="向右箭號 4">
              <a:extLst>
                <a:ext uri="{FF2B5EF4-FFF2-40B4-BE49-F238E27FC236}">
                  <a16:creationId xmlns:a16="http://schemas.microsoft.com/office/drawing/2014/main" id="{503BB260-1F1A-7A43-AC09-7B1A95C490FF}"/>
                </a:ext>
              </a:extLst>
            </p:cNvPr>
            <p:cNvSpPr txBox="1"/>
            <p:nvPr/>
          </p:nvSpPr>
          <p:spPr>
            <a:xfrm>
              <a:off x="8017931" y="-88950"/>
              <a:ext cx="271548" cy="177900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TW" altLang="en-US" sz="2500" kern="120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05" name="群組 104">
            <a:extLst>
              <a:ext uri="{FF2B5EF4-FFF2-40B4-BE49-F238E27FC236}">
                <a16:creationId xmlns:a16="http://schemas.microsoft.com/office/drawing/2014/main" id="{C303B985-91CE-A44C-8F72-165C935BDF69}"/>
              </a:ext>
            </a:extLst>
          </p:cNvPr>
          <p:cNvGrpSpPr/>
          <p:nvPr/>
        </p:nvGrpSpPr>
        <p:grpSpPr>
          <a:xfrm>
            <a:off x="8918799" y="2903218"/>
            <a:ext cx="938089" cy="962455"/>
            <a:chOff x="362705" y="-485629"/>
            <a:chExt cx="1594507" cy="962455"/>
          </a:xfrm>
          <a:scene3d>
            <a:camera prst="orthographicFront"/>
            <a:lightRig rig="flat" dir="t"/>
          </a:scene3d>
        </p:grpSpPr>
        <p:sp>
          <p:nvSpPr>
            <p:cNvPr id="106" name="圓角矩形 105">
              <a:extLst>
                <a:ext uri="{FF2B5EF4-FFF2-40B4-BE49-F238E27FC236}">
                  <a16:creationId xmlns:a16="http://schemas.microsoft.com/office/drawing/2014/main" id="{0323FADA-DCCA-DF4D-BCA0-2C0CEC0E0173}"/>
                </a:ext>
              </a:extLst>
            </p:cNvPr>
            <p:cNvSpPr/>
            <p:nvPr/>
          </p:nvSpPr>
          <p:spPr>
            <a:xfrm>
              <a:off x="362705" y="-485629"/>
              <a:ext cx="1594507" cy="962455"/>
            </a:xfrm>
            <a:prstGeom prst="roundRect">
              <a:avLst>
                <a:gd name="adj" fmla="val 10000"/>
              </a:avLst>
            </a:prstGeom>
            <a:solidFill>
              <a:srgbClr val="A5A5A5">
                <a:alpha val="5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  <a:sp3d prstMaterial="plastic">
              <a:bevelT w="120900" h="88900"/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07" name="圓角矩形 4">
              <a:extLst>
                <a:ext uri="{FF2B5EF4-FFF2-40B4-BE49-F238E27FC236}">
                  <a16:creationId xmlns:a16="http://schemas.microsoft.com/office/drawing/2014/main" id="{4C14A059-AA5F-5345-9E89-7ED8F8DB7DF2}"/>
                </a:ext>
              </a:extLst>
            </p:cNvPr>
            <p:cNvSpPr txBox="1"/>
            <p:nvPr/>
          </p:nvSpPr>
          <p:spPr>
            <a:xfrm>
              <a:off x="362705" y="-238413"/>
              <a:ext cx="1594507" cy="4768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2400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成效評估</a:t>
              </a:r>
              <a:endParaRPr lang="en-US" altLang="zh-TW" sz="2400" b="1" kern="0" spc="300" dirty="0">
                <a:solidFill>
                  <a:srgbClr val="4C4C4C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108" name="群組 107">
            <a:extLst>
              <a:ext uri="{FF2B5EF4-FFF2-40B4-BE49-F238E27FC236}">
                <a16:creationId xmlns:a16="http://schemas.microsoft.com/office/drawing/2014/main" id="{6DE2EF72-240C-5246-B36E-3A3FC7BFA5EE}"/>
              </a:ext>
            </a:extLst>
          </p:cNvPr>
          <p:cNvGrpSpPr/>
          <p:nvPr/>
        </p:nvGrpSpPr>
        <p:grpSpPr>
          <a:xfrm rot="19801890">
            <a:off x="9840860" y="3062424"/>
            <a:ext cx="360498" cy="296500"/>
            <a:chOff x="8017931" y="-148250"/>
            <a:chExt cx="360498" cy="296500"/>
          </a:xfrm>
          <a:scene3d>
            <a:camera prst="orthographicFront"/>
            <a:lightRig rig="flat" dir="t"/>
          </a:scene3d>
        </p:grpSpPr>
        <p:sp>
          <p:nvSpPr>
            <p:cNvPr id="109" name="向右箭號 108">
              <a:extLst>
                <a:ext uri="{FF2B5EF4-FFF2-40B4-BE49-F238E27FC236}">
                  <a16:creationId xmlns:a16="http://schemas.microsoft.com/office/drawing/2014/main" id="{E7BD5CFC-99D0-C248-8674-899441C8018C}"/>
                </a:ext>
              </a:extLst>
            </p:cNvPr>
            <p:cNvSpPr/>
            <p:nvPr/>
          </p:nvSpPr>
          <p:spPr>
            <a:xfrm>
              <a:off x="8017931" y="-148250"/>
              <a:ext cx="360498" cy="29650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ED7D31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ED7D31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z="-80000" prstMaterial="plastic">
              <a:bevelT w="50800" h="50800"/>
              <a:bevelB w="25400" h="2540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10" name="向右箭號 4">
              <a:extLst>
                <a:ext uri="{FF2B5EF4-FFF2-40B4-BE49-F238E27FC236}">
                  <a16:creationId xmlns:a16="http://schemas.microsoft.com/office/drawing/2014/main" id="{CADC07C9-3A7C-BC47-BC35-850DFBB1180D}"/>
                </a:ext>
              </a:extLst>
            </p:cNvPr>
            <p:cNvSpPr txBox="1"/>
            <p:nvPr/>
          </p:nvSpPr>
          <p:spPr>
            <a:xfrm>
              <a:off x="8017931" y="-88950"/>
              <a:ext cx="271548" cy="177900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TW" altLang="en-US" sz="2500" kern="120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11" name="群組 110">
            <a:extLst>
              <a:ext uri="{FF2B5EF4-FFF2-40B4-BE49-F238E27FC236}">
                <a16:creationId xmlns:a16="http://schemas.microsoft.com/office/drawing/2014/main" id="{23CCA98D-3C33-8F4D-A8B9-D80B5415F655}"/>
              </a:ext>
            </a:extLst>
          </p:cNvPr>
          <p:cNvGrpSpPr/>
          <p:nvPr/>
        </p:nvGrpSpPr>
        <p:grpSpPr>
          <a:xfrm rot="1811673">
            <a:off x="9840860" y="3358924"/>
            <a:ext cx="360498" cy="296500"/>
            <a:chOff x="8017931" y="-148250"/>
            <a:chExt cx="360498" cy="296500"/>
          </a:xfrm>
          <a:scene3d>
            <a:camera prst="orthographicFront"/>
            <a:lightRig rig="flat" dir="t"/>
          </a:scene3d>
        </p:grpSpPr>
        <p:sp>
          <p:nvSpPr>
            <p:cNvPr id="112" name="向右箭號 111">
              <a:extLst>
                <a:ext uri="{FF2B5EF4-FFF2-40B4-BE49-F238E27FC236}">
                  <a16:creationId xmlns:a16="http://schemas.microsoft.com/office/drawing/2014/main" id="{275D8CDC-F29C-ED4D-BE9D-5FAB4F11A856}"/>
                </a:ext>
              </a:extLst>
            </p:cNvPr>
            <p:cNvSpPr/>
            <p:nvPr/>
          </p:nvSpPr>
          <p:spPr>
            <a:xfrm>
              <a:off x="8017931" y="-148250"/>
              <a:ext cx="360498" cy="296500"/>
            </a:xfrm>
            <a:prstGeom prst="rightArrow">
              <a:avLst>
                <a:gd name="adj1" fmla="val 60000"/>
                <a:gd name="adj2" fmla="val 50000"/>
              </a:avLst>
            </a:prstGeom>
            <a:gradFill rotWithShape="0">
              <a:gsLst>
                <a:gs pos="0">
                  <a:srgbClr val="ED7D31">
                    <a:hueOff val="0"/>
                    <a:satOff val="0"/>
                    <a:lumOff val="0"/>
                    <a:alphaOff val="0"/>
                    <a:satMod val="103000"/>
                    <a:lumMod val="102000"/>
                    <a:tint val="94000"/>
                  </a:srgbClr>
                </a:gs>
                <a:gs pos="50000">
                  <a:srgbClr val="ED7D31">
                    <a:hueOff val="0"/>
                    <a:satOff val="0"/>
                    <a:lumOff val="0"/>
                    <a:alphaOff val="0"/>
                    <a:satMod val="110000"/>
                    <a:lumMod val="100000"/>
                    <a:shade val="100000"/>
                  </a:srgbClr>
                </a:gs>
                <a:gs pos="100000">
                  <a:srgbClr val="ED7D31">
                    <a:hueOff val="0"/>
                    <a:satOff val="0"/>
                    <a:lumOff val="0"/>
                    <a:alphaOff val="0"/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/>
            <a:sp3d z="-80000" prstMaterial="plastic">
              <a:bevelT w="50800" h="50800"/>
              <a:bevelB w="25400" h="2540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13" name="向右箭號 4">
              <a:extLst>
                <a:ext uri="{FF2B5EF4-FFF2-40B4-BE49-F238E27FC236}">
                  <a16:creationId xmlns:a16="http://schemas.microsoft.com/office/drawing/2014/main" id="{62B3F3C8-2005-8F41-9EDF-6F659E65B4EA}"/>
                </a:ext>
              </a:extLst>
            </p:cNvPr>
            <p:cNvSpPr txBox="1"/>
            <p:nvPr/>
          </p:nvSpPr>
          <p:spPr>
            <a:xfrm>
              <a:off x="8017931" y="-88950"/>
              <a:ext cx="271548" cy="177900"/>
            </a:xfrm>
            <a:prstGeom prst="rect">
              <a:avLst/>
            </a:prstGeom>
            <a:sp3d z="-8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TW" altLang="en-US" sz="2500" kern="1200">
                <a:solidFill>
                  <a:prstClr val="white"/>
                </a:solidFill>
                <a:latin typeface="Calibri" panose="020F0502020204030204"/>
                <a:ea typeface="新細明體" panose="02020500000000000000" pitchFamily="18" charset="-120"/>
                <a:cs typeface="+mn-cs"/>
              </a:endParaRPr>
            </a:p>
          </p:txBody>
        </p:sp>
      </p:grpSp>
      <p:grpSp>
        <p:nvGrpSpPr>
          <p:cNvPr id="114" name="群組 113">
            <a:extLst>
              <a:ext uri="{FF2B5EF4-FFF2-40B4-BE49-F238E27FC236}">
                <a16:creationId xmlns:a16="http://schemas.microsoft.com/office/drawing/2014/main" id="{0BA21829-9B3C-B440-8D8A-A4DAFCCEC1DB}"/>
              </a:ext>
            </a:extLst>
          </p:cNvPr>
          <p:cNvGrpSpPr/>
          <p:nvPr/>
        </p:nvGrpSpPr>
        <p:grpSpPr>
          <a:xfrm>
            <a:off x="10204937" y="2310146"/>
            <a:ext cx="938089" cy="962455"/>
            <a:chOff x="362705" y="-485629"/>
            <a:chExt cx="1594507" cy="962455"/>
          </a:xfrm>
          <a:scene3d>
            <a:camera prst="orthographicFront"/>
            <a:lightRig rig="flat" dir="t"/>
          </a:scene3d>
        </p:grpSpPr>
        <p:sp>
          <p:nvSpPr>
            <p:cNvPr id="115" name="圓角矩形 114">
              <a:extLst>
                <a:ext uri="{FF2B5EF4-FFF2-40B4-BE49-F238E27FC236}">
                  <a16:creationId xmlns:a16="http://schemas.microsoft.com/office/drawing/2014/main" id="{862FC3F4-A029-F846-A1C8-B33BA0E9EACC}"/>
                </a:ext>
              </a:extLst>
            </p:cNvPr>
            <p:cNvSpPr/>
            <p:nvPr/>
          </p:nvSpPr>
          <p:spPr>
            <a:xfrm>
              <a:off x="362705" y="-485629"/>
              <a:ext cx="1594507" cy="962455"/>
            </a:xfrm>
            <a:prstGeom prst="roundRect">
              <a:avLst>
                <a:gd name="adj" fmla="val 10000"/>
              </a:avLst>
            </a:prstGeom>
            <a:solidFill>
              <a:srgbClr val="A5A5A5">
                <a:alpha val="5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  <a:sp3d prstMaterial="plastic">
              <a:bevelT w="120900" h="88900"/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16" name="圓角矩形 4">
              <a:extLst>
                <a:ext uri="{FF2B5EF4-FFF2-40B4-BE49-F238E27FC236}">
                  <a16:creationId xmlns:a16="http://schemas.microsoft.com/office/drawing/2014/main" id="{264F3A2F-A92E-7E4B-BA5D-A24350A3FF0A}"/>
                </a:ext>
              </a:extLst>
            </p:cNvPr>
            <p:cNvSpPr txBox="1"/>
            <p:nvPr/>
          </p:nvSpPr>
          <p:spPr>
            <a:xfrm>
              <a:off x="362705" y="-238413"/>
              <a:ext cx="1594507" cy="4768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2400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成果報告</a:t>
              </a:r>
              <a:endParaRPr lang="en-US" altLang="zh-TW" sz="2400" b="1" kern="0" spc="300" dirty="0">
                <a:solidFill>
                  <a:srgbClr val="4C4C4C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grpSp>
        <p:nvGrpSpPr>
          <p:cNvPr id="117" name="群組 116">
            <a:extLst>
              <a:ext uri="{FF2B5EF4-FFF2-40B4-BE49-F238E27FC236}">
                <a16:creationId xmlns:a16="http://schemas.microsoft.com/office/drawing/2014/main" id="{BF29AEDA-0572-8040-9525-A8E454649660}"/>
              </a:ext>
            </a:extLst>
          </p:cNvPr>
          <p:cNvGrpSpPr/>
          <p:nvPr/>
        </p:nvGrpSpPr>
        <p:grpSpPr>
          <a:xfrm>
            <a:off x="10211258" y="3458027"/>
            <a:ext cx="938089" cy="962455"/>
            <a:chOff x="362705" y="-485629"/>
            <a:chExt cx="1594507" cy="962455"/>
          </a:xfrm>
          <a:scene3d>
            <a:camera prst="orthographicFront"/>
            <a:lightRig rig="flat" dir="t"/>
          </a:scene3d>
        </p:grpSpPr>
        <p:sp>
          <p:nvSpPr>
            <p:cNvPr id="118" name="圓角矩形 117">
              <a:extLst>
                <a:ext uri="{FF2B5EF4-FFF2-40B4-BE49-F238E27FC236}">
                  <a16:creationId xmlns:a16="http://schemas.microsoft.com/office/drawing/2014/main" id="{4F0D95CC-6958-A443-BF48-7F8C27177F19}"/>
                </a:ext>
              </a:extLst>
            </p:cNvPr>
            <p:cNvSpPr/>
            <p:nvPr/>
          </p:nvSpPr>
          <p:spPr>
            <a:xfrm>
              <a:off x="362705" y="-485629"/>
              <a:ext cx="1594507" cy="962455"/>
            </a:xfrm>
            <a:prstGeom prst="roundRect">
              <a:avLst>
                <a:gd name="adj" fmla="val 10000"/>
              </a:avLst>
            </a:prstGeom>
            <a:solidFill>
              <a:srgbClr val="A5A5A5">
                <a:alpha val="50000"/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/>
            <a:sp3d prstMaterial="plastic">
              <a:bevelT w="120900" h="88900"/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</p:sp>
        <p:sp>
          <p:nvSpPr>
            <p:cNvPr id="119" name="圓角矩形 4">
              <a:extLst>
                <a:ext uri="{FF2B5EF4-FFF2-40B4-BE49-F238E27FC236}">
                  <a16:creationId xmlns:a16="http://schemas.microsoft.com/office/drawing/2014/main" id="{1008191B-C59B-1F41-99DC-60C38237AC92}"/>
                </a:ext>
              </a:extLst>
            </p:cNvPr>
            <p:cNvSpPr txBox="1"/>
            <p:nvPr/>
          </p:nvSpPr>
          <p:spPr>
            <a:xfrm>
              <a:off x="362705" y="-238413"/>
              <a:ext cx="1594507" cy="4768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TW" altLang="en-US" sz="2400" b="1" kern="0" spc="300" dirty="0">
                  <a:solidFill>
                    <a:srgbClr val="4C4C4C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核銷</a:t>
              </a:r>
              <a:endParaRPr lang="en-US" altLang="zh-TW" sz="2400" b="1" kern="0" spc="300" dirty="0">
                <a:solidFill>
                  <a:srgbClr val="4C4C4C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endParaRPr>
            </a:p>
          </p:txBody>
        </p:sp>
      </p:grpSp>
      <p:sp>
        <p:nvSpPr>
          <p:cNvPr id="120" name="矩形 119">
            <a:extLst>
              <a:ext uri="{FF2B5EF4-FFF2-40B4-BE49-F238E27FC236}">
                <a16:creationId xmlns:a16="http://schemas.microsoft.com/office/drawing/2014/main" id="{69B013A7-E301-E743-8C62-40B2E3B5902E}"/>
              </a:ext>
            </a:extLst>
          </p:cNvPr>
          <p:cNvSpPr/>
          <p:nvPr/>
        </p:nvSpPr>
        <p:spPr>
          <a:xfrm>
            <a:off x="8746730" y="5512138"/>
            <a:ext cx="2571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資料來源：專案經理自行繪製 </a:t>
            </a:r>
            <a:endParaRPr lang="zh-TW" altLang="en-US" sz="1400" b="1" kern="0" dirty="0">
              <a:solidFill>
                <a:srgbClr val="44444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pSp>
        <p:nvGrpSpPr>
          <p:cNvPr id="136" name="群組 135">
            <a:extLst>
              <a:ext uri="{FF2B5EF4-FFF2-40B4-BE49-F238E27FC236}">
                <a16:creationId xmlns:a16="http://schemas.microsoft.com/office/drawing/2014/main" id="{02D23CC0-1E80-7F47-B44D-F981EF3A5989}"/>
              </a:ext>
            </a:extLst>
          </p:cNvPr>
          <p:cNvGrpSpPr/>
          <p:nvPr/>
        </p:nvGrpSpPr>
        <p:grpSpPr>
          <a:xfrm>
            <a:off x="1535766" y="3004403"/>
            <a:ext cx="9998782" cy="2687162"/>
            <a:chOff x="1535766" y="3004403"/>
            <a:chExt cx="9998782" cy="2687162"/>
          </a:xfrm>
        </p:grpSpPr>
        <p:sp>
          <p:nvSpPr>
            <p:cNvPr id="122" name="8 角星形 121">
              <a:extLst>
                <a:ext uri="{FF2B5EF4-FFF2-40B4-BE49-F238E27FC236}">
                  <a16:creationId xmlns:a16="http://schemas.microsoft.com/office/drawing/2014/main" id="{3752F779-8844-F041-A253-C595CE8FEA28}"/>
                </a:ext>
              </a:extLst>
            </p:cNvPr>
            <p:cNvSpPr/>
            <p:nvPr/>
          </p:nvSpPr>
          <p:spPr>
            <a:xfrm>
              <a:off x="10579801" y="3004403"/>
              <a:ext cx="938089" cy="498658"/>
            </a:xfrm>
            <a:prstGeom prst="star8">
              <a:avLst/>
            </a:prstGeom>
            <a:gradFill>
              <a:gsLst>
                <a:gs pos="49000">
                  <a:schemeClr val="accent4">
                    <a:lumMod val="20000"/>
                    <a:lumOff val="80000"/>
                  </a:schemeClr>
                </a:gs>
                <a:gs pos="87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</a:t>
              </a:r>
              <a:r>
                <a:rPr lang="zh-TW" altLang="en-US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月</a:t>
              </a:r>
            </a:p>
          </p:txBody>
        </p:sp>
        <p:sp>
          <p:nvSpPr>
            <p:cNvPr id="123" name="8 角星形 122">
              <a:extLst>
                <a:ext uri="{FF2B5EF4-FFF2-40B4-BE49-F238E27FC236}">
                  <a16:creationId xmlns:a16="http://schemas.microsoft.com/office/drawing/2014/main" id="{46E35FE0-3942-B148-B33A-90507D2065C6}"/>
                </a:ext>
              </a:extLst>
            </p:cNvPr>
            <p:cNvSpPr/>
            <p:nvPr/>
          </p:nvSpPr>
          <p:spPr>
            <a:xfrm>
              <a:off x="10596459" y="4142126"/>
              <a:ext cx="938089" cy="498658"/>
            </a:xfrm>
            <a:prstGeom prst="star8">
              <a:avLst/>
            </a:prstGeom>
            <a:gradFill>
              <a:gsLst>
                <a:gs pos="49000">
                  <a:schemeClr val="accent4">
                    <a:lumMod val="20000"/>
                    <a:lumOff val="80000"/>
                  </a:schemeClr>
                </a:gs>
                <a:gs pos="87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</a:t>
              </a:r>
              <a:r>
                <a:rPr lang="zh-TW" altLang="en-US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月</a:t>
              </a:r>
            </a:p>
          </p:txBody>
        </p:sp>
        <p:sp>
          <p:nvSpPr>
            <p:cNvPr id="124" name="8 角星形 123">
              <a:extLst>
                <a:ext uri="{FF2B5EF4-FFF2-40B4-BE49-F238E27FC236}">
                  <a16:creationId xmlns:a16="http://schemas.microsoft.com/office/drawing/2014/main" id="{8ADEFB74-1032-F942-881D-4917C3AF6EC9}"/>
                </a:ext>
              </a:extLst>
            </p:cNvPr>
            <p:cNvSpPr/>
            <p:nvPr/>
          </p:nvSpPr>
          <p:spPr>
            <a:xfrm>
              <a:off x="9260490" y="3657976"/>
              <a:ext cx="938089" cy="498658"/>
            </a:xfrm>
            <a:prstGeom prst="star8">
              <a:avLst/>
            </a:prstGeom>
            <a:gradFill>
              <a:gsLst>
                <a:gs pos="49000">
                  <a:schemeClr val="accent4">
                    <a:lumMod val="20000"/>
                    <a:lumOff val="80000"/>
                  </a:schemeClr>
                </a:gs>
                <a:gs pos="87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</a:t>
              </a:r>
              <a:r>
                <a:rPr lang="zh-TW" altLang="en-US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月</a:t>
              </a:r>
            </a:p>
          </p:txBody>
        </p:sp>
        <p:sp>
          <p:nvSpPr>
            <p:cNvPr id="125" name="8 角星形 124">
              <a:extLst>
                <a:ext uri="{FF2B5EF4-FFF2-40B4-BE49-F238E27FC236}">
                  <a16:creationId xmlns:a16="http://schemas.microsoft.com/office/drawing/2014/main" id="{0CDC12A3-5163-EE4C-8988-45745EA6CA7B}"/>
                </a:ext>
              </a:extLst>
            </p:cNvPr>
            <p:cNvSpPr/>
            <p:nvPr/>
          </p:nvSpPr>
          <p:spPr>
            <a:xfrm>
              <a:off x="7909101" y="3135744"/>
              <a:ext cx="938089" cy="498658"/>
            </a:xfrm>
            <a:prstGeom prst="star8">
              <a:avLst/>
            </a:prstGeom>
            <a:gradFill>
              <a:gsLst>
                <a:gs pos="49000">
                  <a:schemeClr val="accent4">
                    <a:lumMod val="20000"/>
                    <a:lumOff val="80000"/>
                  </a:schemeClr>
                </a:gs>
                <a:gs pos="87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3</a:t>
              </a:r>
              <a:r>
                <a:rPr lang="zh-TW" altLang="en-US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月</a:t>
              </a:r>
            </a:p>
          </p:txBody>
        </p:sp>
        <p:sp>
          <p:nvSpPr>
            <p:cNvPr id="126" name="8 角星形 125">
              <a:extLst>
                <a:ext uri="{FF2B5EF4-FFF2-40B4-BE49-F238E27FC236}">
                  <a16:creationId xmlns:a16="http://schemas.microsoft.com/office/drawing/2014/main" id="{55A99A8D-BCD6-FA4C-B6C5-F97AE7448B64}"/>
                </a:ext>
              </a:extLst>
            </p:cNvPr>
            <p:cNvSpPr/>
            <p:nvPr/>
          </p:nvSpPr>
          <p:spPr>
            <a:xfrm>
              <a:off x="7947499" y="4282577"/>
              <a:ext cx="938089" cy="498658"/>
            </a:xfrm>
            <a:prstGeom prst="star8">
              <a:avLst/>
            </a:prstGeom>
            <a:gradFill>
              <a:gsLst>
                <a:gs pos="49000">
                  <a:schemeClr val="accent4">
                    <a:lumMod val="20000"/>
                    <a:lumOff val="80000"/>
                  </a:schemeClr>
                </a:gs>
                <a:gs pos="87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3</a:t>
              </a:r>
              <a:r>
                <a:rPr lang="zh-TW" altLang="en-US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月</a:t>
              </a:r>
            </a:p>
          </p:txBody>
        </p:sp>
        <p:sp>
          <p:nvSpPr>
            <p:cNvPr id="127" name="8 角星形 126">
              <a:extLst>
                <a:ext uri="{FF2B5EF4-FFF2-40B4-BE49-F238E27FC236}">
                  <a16:creationId xmlns:a16="http://schemas.microsoft.com/office/drawing/2014/main" id="{E9A6D87A-A61D-A64E-BC52-9DDA6E56A9C2}"/>
                </a:ext>
              </a:extLst>
            </p:cNvPr>
            <p:cNvSpPr/>
            <p:nvPr/>
          </p:nvSpPr>
          <p:spPr>
            <a:xfrm>
              <a:off x="6710982" y="4815964"/>
              <a:ext cx="938089" cy="498658"/>
            </a:xfrm>
            <a:prstGeom prst="star8">
              <a:avLst/>
            </a:prstGeom>
            <a:gradFill>
              <a:gsLst>
                <a:gs pos="49000">
                  <a:schemeClr val="accent4">
                    <a:lumMod val="20000"/>
                    <a:lumOff val="80000"/>
                  </a:schemeClr>
                </a:gs>
                <a:gs pos="87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</a:t>
              </a:r>
              <a:r>
                <a:rPr lang="zh-TW" altLang="en-US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月</a:t>
              </a:r>
            </a:p>
          </p:txBody>
        </p:sp>
        <p:sp>
          <p:nvSpPr>
            <p:cNvPr id="128" name="8 角星形 127">
              <a:extLst>
                <a:ext uri="{FF2B5EF4-FFF2-40B4-BE49-F238E27FC236}">
                  <a16:creationId xmlns:a16="http://schemas.microsoft.com/office/drawing/2014/main" id="{69510A7B-430C-504E-80F9-224D8610E32E}"/>
                </a:ext>
              </a:extLst>
            </p:cNvPr>
            <p:cNvSpPr/>
            <p:nvPr/>
          </p:nvSpPr>
          <p:spPr>
            <a:xfrm>
              <a:off x="6647333" y="3620759"/>
              <a:ext cx="938089" cy="498658"/>
            </a:xfrm>
            <a:prstGeom prst="star8">
              <a:avLst/>
            </a:prstGeom>
            <a:gradFill>
              <a:gsLst>
                <a:gs pos="49000">
                  <a:schemeClr val="accent4">
                    <a:lumMod val="20000"/>
                    <a:lumOff val="80000"/>
                  </a:schemeClr>
                </a:gs>
                <a:gs pos="87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</a:t>
              </a:r>
              <a:r>
                <a:rPr lang="zh-TW" altLang="en-US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月</a:t>
              </a:r>
            </a:p>
          </p:txBody>
        </p:sp>
        <p:sp>
          <p:nvSpPr>
            <p:cNvPr id="129" name="8 角星形 128">
              <a:extLst>
                <a:ext uri="{FF2B5EF4-FFF2-40B4-BE49-F238E27FC236}">
                  <a16:creationId xmlns:a16="http://schemas.microsoft.com/office/drawing/2014/main" id="{73B5A7A8-E9BB-104F-9F84-A1C09BC63845}"/>
                </a:ext>
              </a:extLst>
            </p:cNvPr>
            <p:cNvSpPr/>
            <p:nvPr/>
          </p:nvSpPr>
          <p:spPr>
            <a:xfrm>
              <a:off x="2765265" y="4387628"/>
              <a:ext cx="938089" cy="498658"/>
            </a:xfrm>
            <a:prstGeom prst="star8">
              <a:avLst/>
            </a:prstGeom>
            <a:gradFill>
              <a:gsLst>
                <a:gs pos="49000">
                  <a:schemeClr val="accent4">
                    <a:lumMod val="20000"/>
                    <a:lumOff val="80000"/>
                  </a:schemeClr>
                </a:gs>
                <a:gs pos="87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2</a:t>
              </a:r>
              <a:r>
                <a:rPr lang="zh-TW" altLang="en-US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月</a:t>
              </a:r>
            </a:p>
          </p:txBody>
        </p:sp>
        <p:sp>
          <p:nvSpPr>
            <p:cNvPr id="130" name="8 角星形 129">
              <a:extLst>
                <a:ext uri="{FF2B5EF4-FFF2-40B4-BE49-F238E27FC236}">
                  <a16:creationId xmlns:a16="http://schemas.microsoft.com/office/drawing/2014/main" id="{96B09D88-75C4-AD46-A5E7-712C12C6186F}"/>
                </a:ext>
              </a:extLst>
            </p:cNvPr>
            <p:cNvSpPr/>
            <p:nvPr/>
          </p:nvSpPr>
          <p:spPr>
            <a:xfrm>
              <a:off x="5372681" y="4193156"/>
              <a:ext cx="938089" cy="498658"/>
            </a:xfrm>
            <a:prstGeom prst="star8">
              <a:avLst/>
            </a:prstGeom>
            <a:gradFill>
              <a:gsLst>
                <a:gs pos="49000">
                  <a:schemeClr val="accent4">
                    <a:lumMod val="20000"/>
                    <a:lumOff val="80000"/>
                  </a:schemeClr>
                </a:gs>
                <a:gs pos="87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</a:t>
              </a:r>
              <a:r>
                <a:rPr lang="zh-TW" altLang="en-US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月</a:t>
              </a:r>
            </a:p>
          </p:txBody>
        </p:sp>
        <p:sp>
          <p:nvSpPr>
            <p:cNvPr id="131" name="8 角星形 130">
              <a:extLst>
                <a:ext uri="{FF2B5EF4-FFF2-40B4-BE49-F238E27FC236}">
                  <a16:creationId xmlns:a16="http://schemas.microsoft.com/office/drawing/2014/main" id="{F66940D7-C0AE-6F47-9FCD-2DF45792D530}"/>
                </a:ext>
              </a:extLst>
            </p:cNvPr>
            <p:cNvSpPr/>
            <p:nvPr/>
          </p:nvSpPr>
          <p:spPr>
            <a:xfrm>
              <a:off x="4081078" y="3576194"/>
              <a:ext cx="938089" cy="498658"/>
            </a:xfrm>
            <a:prstGeom prst="star8">
              <a:avLst/>
            </a:prstGeom>
            <a:gradFill>
              <a:gsLst>
                <a:gs pos="49000">
                  <a:schemeClr val="accent4">
                    <a:lumMod val="20000"/>
                    <a:lumOff val="80000"/>
                  </a:schemeClr>
                </a:gs>
                <a:gs pos="87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</a:t>
              </a:r>
              <a:r>
                <a:rPr lang="zh-TW" altLang="en-US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月</a:t>
              </a:r>
            </a:p>
          </p:txBody>
        </p:sp>
        <p:sp>
          <p:nvSpPr>
            <p:cNvPr id="132" name="8 角星形 131">
              <a:extLst>
                <a:ext uri="{FF2B5EF4-FFF2-40B4-BE49-F238E27FC236}">
                  <a16:creationId xmlns:a16="http://schemas.microsoft.com/office/drawing/2014/main" id="{158F6EAD-22E0-A940-BF85-740F84E4BF5B}"/>
                </a:ext>
              </a:extLst>
            </p:cNvPr>
            <p:cNvSpPr/>
            <p:nvPr/>
          </p:nvSpPr>
          <p:spPr>
            <a:xfrm>
              <a:off x="4081077" y="5192907"/>
              <a:ext cx="938089" cy="498658"/>
            </a:xfrm>
            <a:prstGeom prst="star8">
              <a:avLst/>
            </a:prstGeom>
            <a:gradFill>
              <a:gsLst>
                <a:gs pos="49000">
                  <a:schemeClr val="accent4">
                    <a:lumMod val="20000"/>
                    <a:lumOff val="80000"/>
                  </a:schemeClr>
                </a:gs>
                <a:gs pos="87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</a:t>
              </a:r>
              <a:r>
                <a:rPr lang="zh-TW" altLang="en-US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月</a:t>
              </a:r>
            </a:p>
          </p:txBody>
        </p:sp>
        <p:sp>
          <p:nvSpPr>
            <p:cNvPr id="133" name="8 角星形 132">
              <a:extLst>
                <a:ext uri="{FF2B5EF4-FFF2-40B4-BE49-F238E27FC236}">
                  <a16:creationId xmlns:a16="http://schemas.microsoft.com/office/drawing/2014/main" id="{055E540E-ACE2-5D44-A955-06FCA90B74D0}"/>
                </a:ext>
              </a:extLst>
            </p:cNvPr>
            <p:cNvSpPr/>
            <p:nvPr/>
          </p:nvSpPr>
          <p:spPr>
            <a:xfrm>
              <a:off x="1535766" y="4171913"/>
              <a:ext cx="938089" cy="498658"/>
            </a:xfrm>
            <a:prstGeom prst="star8">
              <a:avLst/>
            </a:prstGeom>
            <a:gradFill>
              <a:gsLst>
                <a:gs pos="49000">
                  <a:schemeClr val="accent4">
                    <a:lumMod val="20000"/>
                    <a:lumOff val="80000"/>
                  </a:schemeClr>
                </a:gs>
                <a:gs pos="87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</a:gra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1</a:t>
              </a:r>
              <a:r>
                <a:rPr lang="zh-TW" altLang="en-US" b="1" kern="0" spc="300" dirty="0">
                  <a:solidFill>
                    <a:srgbClr val="11BDA9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</a:rPr>
                <a:t>月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536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235975" y="206479"/>
            <a:ext cx="11743420" cy="6440128"/>
          </a:xfrm>
          <a:prstGeom prst="rect">
            <a:avLst/>
          </a:prstGeom>
          <a:noFill/>
          <a:ln w="76200" cap="flat" cmpd="sng" algn="ctr">
            <a:solidFill>
              <a:srgbClr val="444444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endParaRPr lang="zh-TW" altLang="en-US" sz="2400" kern="0" dirty="0">
              <a:solidFill>
                <a:sysClr val="windowText" lastClr="000000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C0E2271-621F-154B-B310-9F501F02F0FF}"/>
              </a:ext>
            </a:extLst>
          </p:cNvPr>
          <p:cNvSpPr txBox="1"/>
          <p:nvPr/>
        </p:nvSpPr>
        <p:spPr>
          <a:xfrm>
            <a:off x="568501" y="686217"/>
            <a:ext cx="4474302" cy="70788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>
              <a:defRPr/>
            </a:pPr>
            <a:r>
              <a:rPr lang="zh-TW" altLang="en-US" sz="40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專案時程管理</a:t>
            </a:r>
            <a:r>
              <a:rPr lang="en-US" altLang="zh-TW" sz="2400" b="1" kern="0" spc="30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zh-TW" altLang="en-US" sz="2400" b="1" kern="0" spc="30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甘特圖</a:t>
            </a: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C8892509-B2AE-054D-875E-40F113112992}"/>
              </a:ext>
            </a:extLst>
          </p:cNvPr>
          <p:cNvCxnSpPr>
            <a:cxnSpLocks/>
          </p:cNvCxnSpPr>
          <p:nvPr/>
        </p:nvCxnSpPr>
        <p:spPr>
          <a:xfrm>
            <a:off x="506967" y="1432892"/>
            <a:ext cx="4512199" cy="0"/>
          </a:xfrm>
          <a:prstGeom prst="line">
            <a:avLst/>
          </a:prstGeom>
          <a:ln w="57150" cap="rnd">
            <a:solidFill>
              <a:srgbClr val="3F3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矩形 119">
            <a:extLst>
              <a:ext uri="{FF2B5EF4-FFF2-40B4-BE49-F238E27FC236}">
                <a16:creationId xmlns:a16="http://schemas.microsoft.com/office/drawing/2014/main" id="{69B013A7-E301-E743-8C62-40B2E3B5902E}"/>
              </a:ext>
            </a:extLst>
          </p:cNvPr>
          <p:cNvSpPr/>
          <p:nvPr/>
        </p:nvSpPr>
        <p:spPr>
          <a:xfrm>
            <a:off x="9167880" y="6067127"/>
            <a:ext cx="27510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資料來源：</a:t>
            </a:r>
            <a:r>
              <a:rPr lang="zh-TW" altLang="en-US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由</a:t>
            </a:r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專案經理</a:t>
            </a:r>
            <a:r>
              <a:rPr lang="zh-TW" altLang="en-US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自行繪製</a:t>
            </a:r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zh-TW" altLang="en-US" sz="1400" b="1" kern="0" dirty="0">
              <a:solidFill>
                <a:srgbClr val="44444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121" name="圖片 120">
            <a:extLst>
              <a:ext uri="{FF2B5EF4-FFF2-40B4-BE49-F238E27FC236}">
                <a16:creationId xmlns:a16="http://schemas.microsoft.com/office/drawing/2014/main" id="{C41607E6-8C03-DA4D-9AB3-2110C53FBA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374" y="1699511"/>
            <a:ext cx="11012556" cy="440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65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235975" y="206479"/>
            <a:ext cx="11743420" cy="6440128"/>
          </a:xfrm>
          <a:prstGeom prst="rect">
            <a:avLst/>
          </a:prstGeom>
          <a:noFill/>
          <a:ln w="76200" cap="flat" cmpd="sng" algn="ctr">
            <a:solidFill>
              <a:srgbClr val="444444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endParaRPr lang="zh-TW" altLang="en-US" sz="2400" kern="0" dirty="0">
              <a:solidFill>
                <a:sysClr val="windowText" lastClr="000000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C0E2271-621F-154B-B310-9F501F02F0FF}"/>
              </a:ext>
            </a:extLst>
          </p:cNvPr>
          <p:cNvSpPr txBox="1"/>
          <p:nvPr/>
        </p:nvSpPr>
        <p:spPr>
          <a:xfrm>
            <a:off x="401155" y="686217"/>
            <a:ext cx="5166799" cy="70788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>
              <a:defRPr/>
            </a:pPr>
            <a:r>
              <a:rPr lang="zh-TW" altLang="en-US" sz="40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專案成本管理</a:t>
            </a:r>
            <a:r>
              <a:rPr lang="en-US" altLang="zh-TW" sz="2400" b="1" kern="0" spc="30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zh-TW" altLang="en-US" sz="2400" b="1" kern="0" spc="30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經費概算表</a:t>
            </a: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C8892509-B2AE-054D-875E-40F113112992}"/>
              </a:ext>
            </a:extLst>
          </p:cNvPr>
          <p:cNvCxnSpPr>
            <a:cxnSpLocks/>
          </p:cNvCxnSpPr>
          <p:nvPr/>
        </p:nvCxnSpPr>
        <p:spPr>
          <a:xfrm>
            <a:off x="506967" y="1432892"/>
            <a:ext cx="5060987" cy="0"/>
          </a:xfrm>
          <a:prstGeom prst="line">
            <a:avLst/>
          </a:prstGeom>
          <a:ln w="57150" cap="rnd">
            <a:solidFill>
              <a:srgbClr val="3F3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矩形 119">
            <a:extLst>
              <a:ext uri="{FF2B5EF4-FFF2-40B4-BE49-F238E27FC236}">
                <a16:creationId xmlns:a16="http://schemas.microsoft.com/office/drawing/2014/main" id="{69B013A7-E301-E743-8C62-40B2E3B5902E}"/>
              </a:ext>
            </a:extLst>
          </p:cNvPr>
          <p:cNvSpPr/>
          <p:nvPr/>
        </p:nvSpPr>
        <p:spPr>
          <a:xfrm>
            <a:off x="8855005" y="6089124"/>
            <a:ext cx="23920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資料來源：</a:t>
            </a:r>
            <a:r>
              <a:rPr lang="zh-TW" altLang="en-US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由</a:t>
            </a:r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專案經理</a:t>
            </a:r>
            <a:r>
              <a:rPr lang="zh-TW" altLang="en-US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填表</a:t>
            </a:r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zh-TW" altLang="en-US" sz="1400" b="1" kern="0" dirty="0">
              <a:solidFill>
                <a:srgbClr val="44444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332DBD3B-1F6B-1545-84B4-606568FEB38B}"/>
              </a:ext>
            </a:extLst>
          </p:cNvPr>
          <p:cNvSpPr/>
          <p:nvPr/>
        </p:nvSpPr>
        <p:spPr>
          <a:xfrm>
            <a:off x="506967" y="1554133"/>
            <a:ext cx="5166799" cy="2797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zh-TW" sz="2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專案成本預估採用</a:t>
            </a:r>
            <a:r>
              <a:rPr lang="zh-TW" altLang="zh-TW" sz="2400" b="1" kern="0" spc="30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微視法</a:t>
            </a:r>
            <a:r>
              <a:rPr lang="zh-TW" altLang="zh-TW" sz="2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，藉由工作分解結構圖將專案範疇展開至工作包後，</a:t>
            </a:r>
            <a:r>
              <a:rPr lang="en-US" altLang="zh-TW" sz="2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 </a:t>
            </a:r>
            <a:r>
              <a:rPr lang="zh-TW" altLang="zh-TW" sz="2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針對工作包由下往上估算成本，逐步往上累加後預估專案總成本。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6109C4D-2C26-4445-BBF1-B2C1ECD3CC7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3313"/>
          <a:stretch/>
        </p:blipFill>
        <p:spPr>
          <a:xfrm>
            <a:off x="6096000" y="691510"/>
            <a:ext cx="5055029" cy="543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428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235975" y="206479"/>
            <a:ext cx="11743420" cy="6440128"/>
          </a:xfrm>
          <a:prstGeom prst="rect">
            <a:avLst/>
          </a:prstGeom>
          <a:noFill/>
          <a:ln w="76200" cap="flat" cmpd="sng" algn="ctr">
            <a:solidFill>
              <a:srgbClr val="444444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endParaRPr lang="zh-TW" altLang="en-US" sz="2400" kern="0" dirty="0">
              <a:solidFill>
                <a:sysClr val="windowText" lastClr="000000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C0E2271-621F-154B-B310-9F501F02F0FF}"/>
              </a:ext>
            </a:extLst>
          </p:cNvPr>
          <p:cNvSpPr txBox="1"/>
          <p:nvPr/>
        </p:nvSpPr>
        <p:spPr>
          <a:xfrm>
            <a:off x="381982" y="686217"/>
            <a:ext cx="7590539" cy="70788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>
              <a:defRPr/>
            </a:pPr>
            <a:r>
              <a:rPr lang="zh-TW" altLang="en-US" sz="40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專案品質管理</a:t>
            </a:r>
            <a:r>
              <a:rPr lang="en-US" altLang="zh-TW" sz="2400" b="1" kern="0" spc="30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zh-TW" altLang="en-US" sz="2400" b="1" kern="0" spc="30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品質保證與品質控制計畫表</a:t>
            </a: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C8892509-B2AE-054D-875E-40F113112992}"/>
              </a:ext>
            </a:extLst>
          </p:cNvPr>
          <p:cNvCxnSpPr>
            <a:cxnSpLocks/>
          </p:cNvCxnSpPr>
          <p:nvPr/>
        </p:nvCxnSpPr>
        <p:spPr>
          <a:xfrm flipV="1">
            <a:off x="506967" y="1394103"/>
            <a:ext cx="7465554" cy="38789"/>
          </a:xfrm>
          <a:prstGeom prst="line">
            <a:avLst/>
          </a:prstGeom>
          <a:ln w="57150" cap="rnd">
            <a:solidFill>
              <a:srgbClr val="3F3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矩形 119">
            <a:extLst>
              <a:ext uri="{FF2B5EF4-FFF2-40B4-BE49-F238E27FC236}">
                <a16:creationId xmlns:a16="http://schemas.microsoft.com/office/drawing/2014/main" id="{69B013A7-E301-E743-8C62-40B2E3B5902E}"/>
              </a:ext>
            </a:extLst>
          </p:cNvPr>
          <p:cNvSpPr/>
          <p:nvPr/>
        </p:nvSpPr>
        <p:spPr>
          <a:xfrm>
            <a:off x="9068168" y="5512995"/>
            <a:ext cx="23920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資料來源：</a:t>
            </a:r>
            <a:r>
              <a:rPr lang="zh-TW" altLang="en-US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由</a:t>
            </a:r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專案經理</a:t>
            </a:r>
            <a:r>
              <a:rPr lang="zh-TW" altLang="en-US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填表</a:t>
            </a:r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zh-TW" altLang="en-US" sz="1400" b="1" kern="0" dirty="0">
              <a:solidFill>
                <a:srgbClr val="44444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807287C6-3F56-1442-906E-CE73FE8B8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808586"/>
              </p:ext>
            </p:extLst>
          </p:nvPr>
        </p:nvGraphicFramePr>
        <p:xfrm>
          <a:off x="506967" y="1750978"/>
          <a:ext cx="10774014" cy="3712919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1538994">
                  <a:extLst>
                    <a:ext uri="{9D8B030D-6E8A-4147-A177-3AD203B41FA5}">
                      <a16:colId xmlns:a16="http://schemas.microsoft.com/office/drawing/2014/main" val="2443915431"/>
                    </a:ext>
                  </a:extLst>
                </a:gridCol>
                <a:gridCol w="1538994">
                  <a:extLst>
                    <a:ext uri="{9D8B030D-6E8A-4147-A177-3AD203B41FA5}">
                      <a16:colId xmlns:a16="http://schemas.microsoft.com/office/drawing/2014/main" val="170935920"/>
                    </a:ext>
                  </a:extLst>
                </a:gridCol>
                <a:gridCol w="1538994">
                  <a:extLst>
                    <a:ext uri="{9D8B030D-6E8A-4147-A177-3AD203B41FA5}">
                      <a16:colId xmlns:a16="http://schemas.microsoft.com/office/drawing/2014/main" val="2273389325"/>
                    </a:ext>
                  </a:extLst>
                </a:gridCol>
                <a:gridCol w="1538994">
                  <a:extLst>
                    <a:ext uri="{9D8B030D-6E8A-4147-A177-3AD203B41FA5}">
                      <a16:colId xmlns:a16="http://schemas.microsoft.com/office/drawing/2014/main" val="4125517173"/>
                    </a:ext>
                  </a:extLst>
                </a:gridCol>
                <a:gridCol w="1538994">
                  <a:extLst>
                    <a:ext uri="{9D8B030D-6E8A-4147-A177-3AD203B41FA5}">
                      <a16:colId xmlns:a16="http://schemas.microsoft.com/office/drawing/2014/main" val="270474463"/>
                    </a:ext>
                  </a:extLst>
                </a:gridCol>
                <a:gridCol w="1538994">
                  <a:extLst>
                    <a:ext uri="{9D8B030D-6E8A-4147-A177-3AD203B41FA5}">
                      <a16:colId xmlns:a16="http://schemas.microsoft.com/office/drawing/2014/main" val="3823810793"/>
                    </a:ext>
                  </a:extLst>
                </a:gridCol>
                <a:gridCol w="1540050">
                  <a:extLst>
                    <a:ext uri="{9D8B030D-6E8A-4147-A177-3AD203B41FA5}">
                      <a16:colId xmlns:a16="http://schemas.microsoft.com/office/drawing/2014/main" val="3282015942"/>
                    </a:ext>
                  </a:extLst>
                </a:gridCol>
              </a:tblGrid>
              <a:tr h="482170">
                <a:tc gridSpan="7">
                  <a:txBody>
                    <a:bodyPr/>
                    <a:lstStyle/>
                    <a:p>
                      <a:pPr algn="ctr"/>
                      <a:r>
                        <a:rPr lang="zh-TW" altLang="en-US" sz="2000" b="1" kern="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品質保證計畫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616430"/>
                  </a:ext>
                </a:extLst>
              </a:tr>
              <a:tr h="48217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活動名稱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驗證活動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驗證條件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驗證方法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產出文件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矯正行動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負責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44304581"/>
                  </a:ext>
                </a:extLst>
              </a:tr>
              <a:tr h="50978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文宣製作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商品驗收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團體海報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活動布條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活動照片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團體海報</a:t>
                      </a:r>
                      <a:r>
                        <a:rPr 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*2</a:t>
                      </a:r>
                      <a:endParaRPr lang="zh-TW" altLang="en-US" sz="1600" b="0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活動布條</a:t>
                      </a:r>
                      <a:r>
                        <a:rPr 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*2</a:t>
                      </a:r>
                      <a:endParaRPr lang="zh-TW" altLang="en-US" sz="1600" b="0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無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鄭炳宏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工作人員</a:t>
                      </a:r>
                      <a:r>
                        <a:rPr 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*2</a:t>
                      </a:r>
                      <a:endParaRPr lang="zh-TW" altLang="en-US" sz="1600" b="0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4307195"/>
                  </a:ext>
                </a:extLst>
              </a:tr>
              <a:tr h="482170">
                <a:tc gridSpan="7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2000" b="1" kern="0" dirty="0">
                          <a:solidFill>
                            <a:schemeClr val="bg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品質控制計畫</a:t>
                      </a:r>
                    </a:p>
                  </a:txBody>
                  <a:tcPr marL="68580" marR="6858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9166975"/>
                  </a:ext>
                </a:extLst>
              </a:tr>
              <a:tr h="48217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產出項目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驗收活動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驗收條件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驗收方法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產出文件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矯正行動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負責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42611131"/>
                  </a:ext>
                </a:extLst>
              </a:tr>
              <a:tr h="127445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文宣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實地訪視</a:t>
                      </a:r>
                      <a:br>
                        <a:rPr 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</a:b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驗收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海報、布條須包含團體名稱、辦理時間、地點、公彩</a:t>
                      </a:r>
                      <a:r>
                        <a:rPr 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LOGO</a:t>
                      </a:r>
                      <a:endParaRPr lang="zh-TW" altLang="en-US" sz="1600" b="0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實地訪查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團體海報</a:t>
                      </a:r>
                      <a:r>
                        <a:rPr 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*2</a:t>
                      </a:r>
                      <a:endParaRPr lang="zh-TW" altLang="en-US" sz="1600" b="0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活動布條</a:t>
                      </a:r>
                      <a:r>
                        <a:rPr 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*2</a:t>
                      </a:r>
                      <a:endParaRPr lang="zh-TW" altLang="en-US" sz="1600" b="0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活動進行場地布置照片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無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鄭炳宏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工作人員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1600" b="0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補助單位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5441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05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/>
          <p:nvPr/>
        </p:nvSpPr>
        <p:spPr>
          <a:xfrm>
            <a:off x="235975" y="206479"/>
            <a:ext cx="11743420" cy="6440128"/>
          </a:xfrm>
          <a:prstGeom prst="rect">
            <a:avLst/>
          </a:prstGeom>
          <a:noFill/>
          <a:ln w="76200" cap="flat" cmpd="sng" algn="ctr">
            <a:solidFill>
              <a:srgbClr val="444444"/>
            </a:solidFill>
            <a:prstDash val="solid"/>
            <a:miter lim="800000"/>
          </a:ln>
          <a:effectLst/>
        </p:spPr>
        <p:txBody>
          <a:bodyPr lIns="91440" tIns="45720" rIns="91440" bIns="45720" rtlCol="0" anchor="ctr"/>
          <a:lstStyle/>
          <a:p>
            <a:pPr algn="ctr">
              <a:defRPr/>
            </a:pPr>
            <a:endParaRPr lang="zh-TW" altLang="en-US" sz="2400" kern="0" dirty="0">
              <a:solidFill>
                <a:sysClr val="windowText" lastClr="000000"/>
              </a:solidFill>
              <a:latin typeface="Calibri" panose="020F0502020204030204"/>
              <a:ea typeface="新細明體" panose="02020500000000000000" pitchFamily="18" charset="-120"/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CC0E2271-621F-154B-B310-9F501F02F0FF}"/>
              </a:ext>
            </a:extLst>
          </p:cNvPr>
          <p:cNvSpPr txBox="1"/>
          <p:nvPr/>
        </p:nvSpPr>
        <p:spPr>
          <a:xfrm>
            <a:off x="484543" y="686217"/>
            <a:ext cx="6192721" cy="707886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>
              <a:defRPr/>
            </a:pPr>
            <a:r>
              <a:rPr lang="zh-TW" altLang="en-US" sz="40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專案人力資源管理</a:t>
            </a:r>
            <a:r>
              <a:rPr lang="en-US" altLang="zh-TW" sz="2400" b="1" kern="0" spc="30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-</a:t>
            </a:r>
            <a:r>
              <a:rPr lang="zh-TW" altLang="en-US" sz="2400" b="1" kern="0" spc="300" dirty="0">
                <a:solidFill>
                  <a:srgbClr val="11BDA9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責任矩陣表</a:t>
            </a:r>
          </a:p>
        </p:txBody>
      </p:sp>
      <p:cxnSp>
        <p:nvCxnSpPr>
          <p:cNvPr id="11" name="直線接點 10">
            <a:extLst>
              <a:ext uri="{FF2B5EF4-FFF2-40B4-BE49-F238E27FC236}">
                <a16:creationId xmlns:a16="http://schemas.microsoft.com/office/drawing/2014/main" id="{C8892509-B2AE-054D-875E-40F113112992}"/>
              </a:ext>
            </a:extLst>
          </p:cNvPr>
          <p:cNvCxnSpPr>
            <a:cxnSpLocks/>
          </p:cNvCxnSpPr>
          <p:nvPr/>
        </p:nvCxnSpPr>
        <p:spPr>
          <a:xfrm flipV="1">
            <a:off x="506967" y="1432892"/>
            <a:ext cx="6170297" cy="1"/>
          </a:xfrm>
          <a:prstGeom prst="line">
            <a:avLst/>
          </a:prstGeom>
          <a:ln w="57150" cap="rnd">
            <a:solidFill>
              <a:srgbClr val="3F3F3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矩形 119">
            <a:extLst>
              <a:ext uri="{FF2B5EF4-FFF2-40B4-BE49-F238E27FC236}">
                <a16:creationId xmlns:a16="http://schemas.microsoft.com/office/drawing/2014/main" id="{69B013A7-E301-E743-8C62-40B2E3B5902E}"/>
              </a:ext>
            </a:extLst>
          </p:cNvPr>
          <p:cNvSpPr/>
          <p:nvPr/>
        </p:nvSpPr>
        <p:spPr>
          <a:xfrm>
            <a:off x="5481263" y="6122482"/>
            <a:ext cx="23920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資料來源：</a:t>
            </a:r>
            <a:r>
              <a:rPr lang="zh-TW" altLang="en-US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由</a:t>
            </a:r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專案經理</a:t>
            </a:r>
            <a:r>
              <a:rPr lang="zh-TW" altLang="en-US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填表</a:t>
            </a:r>
            <a:r>
              <a:rPr lang="zh-TW" altLang="zh-TW" sz="1400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endParaRPr lang="zh-TW" altLang="en-US" sz="1400" b="1" kern="0" dirty="0">
              <a:solidFill>
                <a:srgbClr val="44444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76FB843F-0AF3-E44A-A88F-BC47F641A2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989890"/>
              </p:ext>
            </p:extLst>
          </p:nvPr>
        </p:nvGraphicFramePr>
        <p:xfrm>
          <a:off x="577718" y="1682943"/>
          <a:ext cx="7127890" cy="443953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75485">
                  <a:extLst>
                    <a:ext uri="{9D8B030D-6E8A-4147-A177-3AD203B41FA5}">
                      <a16:colId xmlns:a16="http://schemas.microsoft.com/office/drawing/2014/main" val="2665733830"/>
                    </a:ext>
                  </a:extLst>
                </a:gridCol>
                <a:gridCol w="1295916">
                  <a:extLst>
                    <a:ext uri="{9D8B030D-6E8A-4147-A177-3AD203B41FA5}">
                      <a16:colId xmlns:a16="http://schemas.microsoft.com/office/drawing/2014/main" val="1871329543"/>
                    </a:ext>
                  </a:extLst>
                </a:gridCol>
                <a:gridCol w="624402">
                  <a:extLst>
                    <a:ext uri="{9D8B030D-6E8A-4147-A177-3AD203B41FA5}">
                      <a16:colId xmlns:a16="http://schemas.microsoft.com/office/drawing/2014/main" val="1182286710"/>
                    </a:ext>
                  </a:extLst>
                </a:gridCol>
                <a:gridCol w="537211">
                  <a:extLst>
                    <a:ext uri="{9D8B030D-6E8A-4147-A177-3AD203B41FA5}">
                      <a16:colId xmlns:a16="http://schemas.microsoft.com/office/drawing/2014/main" val="572776025"/>
                    </a:ext>
                  </a:extLst>
                </a:gridCol>
                <a:gridCol w="536508">
                  <a:extLst>
                    <a:ext uri="{9D8B030D-6E8A-4147-A177-3AD203B41FA5}">
                      <a16:colId xmlns:a16="http://schemas.microsoft.com/office/drawing/2014/main" val="4039994565"/>
                    </a:ext>
                  </a:extLst>
                </a:gridCol>
                <a:gridCol w="537211">
                  <a:extLst>
                    <a:ext uri="{9D8B030D-6E8A-4147-A177-3AD203B41FA5}">
                      <a16:colId xmlns:a16="http://schemas.microsoft.com/office/drawing/2014/main" val="3657513306"/>
                    </a:ext>
                  </a:extLst>
                </a:gridCol>
                <a:gridCol w="536508">
                  <a:extLst>
                    <a:ext uri="{9D8B030D-6E8A-4147-A177-3AD203B41FA5}">
                      <a16:colId xmlns:a16="http://schemas.microsoft.com/office/drawing/2014/main" val="3676711277"/>
                    </a:ext>
                  </a:extLst>
                </a:gridCol>
                <a:gridCol w="537211">
                  <a:extLst>
                    <a:ext uri="{9D8B030D-6E8A-4147-A177-3AD203B41FA5}">
                      <a16:colId xmlns:a16="http://schemas.microsoft.com/office/drawing/2014/main" val="3367624871"/>
                    </a:ext>
                  </a:extLst>
                </a:gridCol>
                <a:gridCol w="536508">
                  <a:extLst>
                    <a:ext uri="{9D8B030D-6E8A-4147-A177-3AD203B41FA5}">
                      <a16:colId xmlns:a16="http://schemas.microsoft.com/office/drawing/2014/main" val="3787405943"/>
                    </a:ext>
                  </a:extLst>
                </a:gridCol>
                <a:gridCol w="537211">
                  <a:extLst>
                    <a:ext uri="{9D8B030D-6E8A-4147-A177-3AD203B41FA5}">
                      <a16:colId xmlns:a16="http://schemas.microsoft.com/office/drawing/2014/main" val="2147175703"/>
                    </a:ext>
                  </a:extLst>
                </a:gridCol>
                <a:gridCol w="536508">
                  <a:extLst>
                    <a:ext uri="{9D8B030D-6E8A-4147-A177-3AD203B41FA5}">
                      <a16:colId xmlns:a16="http://schemas.microsoft.com/office/drawing/2014/main" val="1684391863"/>
                    </a:ext>
                  </a:extLst>
                </a:gridCol>
                <a:gridCol w="537211">
                  <a:extLst>
                    <a:ext uri="{9D8B030D-6E8A-4147-A177-3AD203B41FA5}">
                      <a16:colId xmlns:a16="http://schemas.microsoft.com/office/drawing/2014/main" val="4177218111"/>
                    </a:ext>
                  </a:extLst>
                </a:gridCol>
              </a:tblGrid>
              <a:tr h="265881">
                <a:tc rowSpan="2"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          </a:t>
                      </a:r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責任歸屬</a:t>
                      </a:r>
                    </a:p>
                    <a:p>
                      <a:pPr marL="0" indent="7620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 </a:t>
                      </a:r>
                    </a:p>
                    <a:p>
                      <a:pPr marL="0" indent="76200" algn="l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工作項目</a:t>
                      </a:r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專案經理：葉美君</a:t>
                      </a: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247556"/>
                  </a:ext>
                </a:extLst>
              </a:tr>
              <a:tr h="451316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職業重建組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外聘心理師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外聘臨時工作人員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基金會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295613"/>
                  </a:ext>
                </a:extLst>
              </a:tr>
              <a:tr h="2863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編號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工作包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3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葉美君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3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鄭炳宏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3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張至恒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3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洪雅欣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3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江崇維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zh-TW" altLang="en-US" sz="13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黃昱富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zh-TW" altLang="en-US" sz="13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李育庭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zh-TW" altLang="en-US" sz="13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朱銘慧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zh-TW" altLang="en-US" sz="13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出納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zh-TW" altLang="en-US" sz="13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會計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43110826"/>
                  </a:ext>
                </a:extLst>
              </a:tr>
              <a:tr h="2863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計畫撰寫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A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076457268"/>
                  </a:ext>
                </a:extLst>
              </a:tr>
              <a:tr h="2863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2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計畫申請</a:t>
                      </a: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/</a:t>
                      </a: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審查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A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77080892"/>
                  </a:ext>
                </a:extLst>
              </a:tr>
              <a:tr h="2863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人力資源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A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38626214"/>
                  </a:ext>
                </a:extLst>
              </a:tr>
              <a:tr h="2863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4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場地租借協調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A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04190432"/>
                  </a:ext>
                </a:extLst>
              </a:tr>
              <a:tr h="2863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5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計畫修正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A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801998418"/>
                  </a:ext>
                </a:extLst>
              </a:tr>
              <a:tr h="2863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招生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 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A</a:t>
                      </a:r>
                      <a:endParaRPr lang="zh-TW" altLang="en-US" sz="14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</a:t>
                      </a:r>
                      <a:endParaRPr lang="zh-TW" altLang="en-US" sz="14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</a:t>
                      </a:r>
                      <a:endParaRPr lang="zh-TW" altLang="en-US" sz="14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63253728"/>
                  </a:ext>
                </a:extLst>
              </a:tr>
              <a:tr h="2863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7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文宣製作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A</a:t>
                      </a:r>
                      <a:endParaRPr lang="zh-TW" altLang="en-US" sz="14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576592636"/>
                  </a:ext>
                </a:extLst>
              </a:tr>
              <a:tr h="2863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8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團體</a:t>
                      </a: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一</a:t>
                      </a: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執行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A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 </a:t>
                      </a:r>
                      <a:endParaRPr lang="zh-TW" altLang="en-US" sz="14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 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76996041"/>
                  </a:ext>
                </a:extLst>
              </a:tr>
              <a:tr h="2863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9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團體</a:t>
                      </a: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(</a:t>
                      </a: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二</a:t>
                      </a: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)</a:t>
                      </a: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執行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A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 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 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96366729"/>
                  </a:ext>
                </a:extLst>
              </a:tr>
              <a:tr h="2863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10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成效評估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A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 </a:t>
                      </a:r>
                      <a:endParaRPr lang="zh-TW" altLang="en-US" sz="14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 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 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 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07325370"/>
                  </a:ext>
                </a:extLst>
              </a:tr>
              <a:tr h="2863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11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成果報告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A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511484"/>
                  </a:ext>
                </a:extLst>
              </a:tr>
              <a:tr h="2863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12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核銷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A</a:t>
                      </a:r>
                      <a:endParaRPr lang="zh-TW" altLang="en-US" sz="1400" b="1" kern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800"/>
                        </a:lnSpc>
                      </a:pPr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　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</a:t>
                      </a:r>
                      <a:endParaRPr lang="zh-TW" altLang="en-US" sz="14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0" dirty="0">
                          <a:solidFill>
                            <a:srgbClr val="444444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B</a:t>
                      </a:r>
                      <a:endParaRPr lang="zh-TW" altLang="en-US" sz="1400" b="1" kern="0" dirty="0">
                        <a:solidFill>
                          <a:srgbClr val="444444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57375817"/>
                  </a:ext>
                </a:extLst>
              </a:tr>
            </a:tbl>
          </a:graphicData>
        </a:graphic>
      </p:graphicFrame>
      <p:sp>
        <p:nvSpPr>
          <p:cNvPr id="5" name="AutoShape 1">
            <a:extLst>
              <a:ext uri="{FF2B5EF4-FFF2-40B4-BE49-F238E27FC236}">
                <a16:creationId xmlns:a16="http://schemas.microsoft.com/office/drawing/2014/main" id="{4F57DC89-70C1-CF41-891A-5DF57BA5A457}"/>
              </a:ext>
            </a:extLst>
          </p:cNvPr>
          <p:cNvSpPr>
            <a:spLocks noChangeShapeType="1"/>
          </p:cNvSpPr>
          <p:nvPr/>
        </p:nvSpPr>
        <p:spPr bwMode="auto">
          <a:xfrm>
            <a:off x="577718" y="1682943"/>
            <a:ext cx="1651878" cy="66365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663EC1C-4AD8-CD41-8690-6F33A5880FDA}"/>
              </a:ext>
            </a:extLst>
          </p:cNvPr>
          <p:cNvSpPr/>
          <p:nvPr/>
        </p:nvSpPr>
        <p:spPr>
          <a:xfrm>
            <a:off x="7873264" y="1577568"/>
            <a:ext cx="2509354" cy="874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A </a:t>
            </a:r>
            <a:r>
              <a:rPr lang="zh-TW" altLang="en-US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主要負責人</a:t>
            </a:r>
            <a:endParaRPr lang="en-US" altLang="zh-TW" b="1" kern="0" dirty="0">
              <a:solidFill>
                <a:srgbClr val="44444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TW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B </a:t>
            </a:r>
            <a:r>
              <a:rPr lang="zh-TW" altLang="en-US" b="1" kern="0" dirty="0">
                <a:solidFill>
                  <a:srgbClr val="444444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協同負責人</a:t>
            </a:r>
            <a:endParaRPr lang="zh-TW" altLang="zh-TW" b="1" kern="0" dirty="0">
              <a:solidFill>
                <a:srgbClr val="444444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2125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1527</Words>
  <Application>Microsoft Macintosh PowerPoint</Application>
  <PresentationFormat>寬螢幕</PresentationFormat>
  <Paragraphs>510</Paragraphs>
  <Slides>15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0" baseType="lpstr">
      <vt:lpstr>Microsoft YaHei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Iris WU</dc:creator>
  <cp:lastModifiedBy>Iris WU</cp:lastModifiedBy>
  <cp:revision>39</cp:revision>
  <dcterms:created xsi:type="dcterms:W3CDTF">2021-06-01T21:46:01Z</dcterms:created>
  <dcterms:modified xsi:type="dcterms:W3CDTF">2021-06-02T08:33:27Z</dcterms:modified>
</cp:coreProperties>
</file>