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32"/>
  </p:notesMasterIdLst>
  <p:handoutMasterIdLst>
    <p:handoutMasterId r:id="rId33"/>
  </p:handoutMasterIdLst>
  <p:sldIdLst>
    <p:sldId id="256" r:id="rId2"/>
    <p:sldId id="324" r:id="rId3"/>
    <p:sldId id="293" r:id="rId4"/>
    <p:sldId id="295" r:id="rId5"/>
    <p:sldId id="292" r:id="rId6"/>
    <p:sldId id="296" r:id="rId7"/>
    <p:sldId id="270" r:id="rId8"/>
    <p:sldId id="297" r:id="rId9"/>
    <p:sldId id="300" r:id="rId10"/>
    <p:sldId id="301" r:id="rId11"/>
    <p:sldId id="302" r:id="rId12"/>
    <p:sldId id="303" r:id="rId13"/>
    <p:sldId id="305" r:id="rId14"/>
    <p:sldId id="304" r:id="rId15"/>
    <p:sldId id="277" r:id="rId16"/>
    <p:sldId id="306" r:id="rId17"/>
    <p:sldId id="307" r:id="rId18"/>
    <p:sldId id="308" r:id="rId19"/>
    <p:sldId id="276" r:id="rId20"/>
    <p:sldId id="310" r:id="rId21"/>
    <p:sldId id="311" r:id="rId22"/>
    <p:sldId id="312" r:id="rId23"/>
    <p:sldId id="313" r:id="rId24"/>
    <p:sldId id="314" r:id="rId25"/>
    <p:sldId id="315" r:id="rId26"/>
    <p:sldId id="316" r:id="rId27"/>
    <p:sldId id="317" r:id="rId28"/>
    <p:sldId id="320" r:id="rId29"/>
    <p:sldId id="321" r:id="rId30"/>
    <p:sldId id="32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FEFF"/>
    <a:srgbClr val="08CDD7"/>
    <a:srgbClr val="00FDFF"/>
    <a:srgbClr val="387D7F"/>
    <a:srgbClr val="09C5CE"/>
    <a:srgbClr val="5DCED0"/>
    <a:srgbClr val="0432FF"/>
    <a:srgbClr val="CAFBED"/>
    <a:srgbClr val="005531"/>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06799F8-075E-4A3A-A7F6-7FBC6576F1A4}" styleName="佈景主題樣式 2 - 輔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79"/>
    <p:restoredTop sz="96327" autoAdjust="0"/>
  </p:normalViewPr>
  <p:slideViewPr>
    <p:cSldViewPr>
      <p:cViewPr varScale="1">
        <p:scale>
          <a:sx n="128" d="100"/>
          <a:sy n="128" d="100"/>
        </p:scale>
        <p:origin x="880" y="176"/>
      </p:cViewPr>
      <p:guideLst>
        <p:guide orient="horz" pos="2160"/>
        <p:guide pos="3840"/>
      </p:guideLst>
    </p:cSldViewPr>
  </p:slideViewPr>
  <p:notesTextViewPr>
    <p:cViewPr>
      <p:scale>
        <a:sx n="1" d="1"/>
        <a:sy n="1" d="1"/>
      </p:scale>
      <p:origin x="0" y="0"/>
    </p:cViewPr>
  </p:notesTextViewPr>
  <p:notesViewPr>
    <p:cSldViewPr>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86EE89-1A9C-DD47-8B52-324820683DD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TW" altLang="en-US"/>
        </a:p>
      </dgm:t>
    </dgm:pt>
    <dgm:pt modelId="{175D6F61-EF10-A14E-A9C3-DD7EC354C138}">
      <dgm:prSet custT="1"/>
      <dgm:spPr/>
      <dgm:t>
        <a:bodyPr/>
        <a:lstStyle/>
        <a:p>
          <a:r>
            <a:rPr lang="zh-TW" altLang="en-US" sz="2800" dirty="0">
              <a:solidFill>
                <a:schemeClr val="accent2">
                  <a:lumMod val="75000"/>
                </a:schemeClr>
              </a:solidFill>
            </a:rPr>
            <a:t>藉由活動強調性別平等工作落實於國小、國中及高中校園，對學生教育推動及宣導民眾培養正確觀念之重要性</a:t>
          </a:r>
        </a:p>
      </dgm:t>
    </dgm:pt>
    <dgm:pt modelId="{739F3EAA-6637-DA43-A524-C50D631227F0}" type="parTrans" cxnId="{E2E89F50-8D88-2A43-A657-A7476C24D854}">
      <dgm:prSet/>
      <dgm:spPr/>
      <dgm:t>
        <a:bodyPr/>
        <a:lstStyle/>
        <a:p>
          <a:endParaRPr lang="zh-TW" altLang="en-US" sz="2800">
            <a:solidFill>
              <a:schemeClr val="accent2">
                <a:lumMod val="75000"/>
              </a:schemeClr>
            </a:solidFill>
          </a:endParaRPr>
        </a:p>
      </dgm:t>
    </dgm:pt>
    <dgm:pt modelId="{8736A6F2-5751-EA49-AD89-54C718DE38A0}" type="sibTrans" cxnId="{E2E89F50-8D88-2A43-A657-A7476C24D854}">
      <dgm:prSet/>
      <dgm:spPr/>
      <dgm:t>
        <a:bodyPr/>
        <a:lstStyle/>
        <a:p>
          <a:endParaRPr lang="zh-TW" altLang="en-US" sz="2800">
            <a:solidFill>
              <a:schemeClr val="accent2">
                <a:lumMod val="75000"/>
              </a:schemeClr>
            </a:solidFill>
          </a:endParaRPr>
        </a:p>
      </dgm:t>
    </dgm:pt>
    <dgm:pt modelId="{480334BD-BE93-E04F-95E2-521EEBD22871}">
      <dgm:prSet custT="1"/>
      <dgm:spPr/>
      <dgm:t>
        <a:bodyPr/>
        <a:lstStyle/>
        <a:p>
          <a:r>
            <a:rPr lang="zh-TW" altLang="en-US" sz="2800" dirty="0">
              <a:solidFill>
                <a:schemeClr val="accent2">
                  <a:lumMod val="75000"/>
                </a:schemeClr>
              </a:solidFill>
            </a:rPr>
            <a:t>播放性別議題電影，探討兩性關係，打破男主外、女主內的舊框架觀念，促進和諧的友善性別環境</a:t>
          </a:r>
        </a:p>
      </dgm:t>
    </dgm:pt>
    <dgm:pt modelId="{6404DEB2-C40B-614B-B9A1-D8FADDD6CC18}" type="parTrans" cxnId="{345B8ECF-4F89-A947-B531-FDB8B83137E8}">
      <dgm:prSet/>
      <dgm:spPr/>
      <dgm:t>
        <a:bodyPr/>
        <a:lstStyle/>
        <a:p>
          <a:endParaRPr lang="zh-TW" altLang="en-US" sz="2800">
            <a:solidFill>
              <a:schemeClr val="accent2">
                <a:lumMod val="75000"/>
              </a:schemeClr>
            </a:solidFill>
          </a:endParaRPr>
        </a:p>
      </dgm:t>
    </dgm:pt>
    <dgm:pt modelId="{3B1B2A2A-3B2B-0C40-9F41-BFFE055A1639}" type="sibTrans" cxnId="{345B8ECF-4F89-A947-B531-FDB8B83137E8}">
      <dgm:prSet/>
      <dgm:spPr/>
      <dgm:t>
        <a:bodyPr/>
        <a:lstStyle/>
        <a:p>
          <a:endParaRPr lang="zh-TW" altLang="en-US" sz="2800">
            <a:solidFill>
              <a:schemeClr val="accent2">
                <a:lumMod val="75000"/>
              </a:schemeClr>
            </a:solidFill>
          </a:endParaRPr>
        </a:p>
      </dgm:t>
    </dgm:pt>
    <dgm:pt modelId="{A03B1C64-EB01-3E46-AAF9-DCC48BFB7638}">
      <dgm:prSet custT="1"/>
      <dgm:spPr/>
      <dgm:t>
        <a:bodyPr/>
        <a:lstStyle/>
        <a:p>
          <a:r>
            <a:rPr lang="zh-TW" altLang="en-US" sz="2800" dirty="0">
              <a:solidFill>
                <a:schemeClr val="accent2">
                  <a:lumMod val="75000"/>
                </a:schemeClr>
              </a:solidFill>
            </a:rPr>
            <a:t>性別平等教育扎根於國小、國中、高中學生，並擴及社區社會人士</a:t>
          </a:r>
        </a:p>
      </dgm:t>
    </dgm:pt>
    <dgm:pt modelId="{8B5CAE70-D946-3E41-9B97-7EE040B4CACF}" type="parTrans" cxnId="{77762FBE-1C6A-4F48-8283-91A9D5362B25}">
      <dgm:prSet/>
      <dgm:spPr/>
      <dgm:t>
        <a:bodyPr/>
        <a:lstStyle/>
        <a:p>
          <a:endParaRPr lang="zh-TW" altLang="en-US" sz="2800">
            <a:solidFill>
              <a:schemeClr val="accent2">
                <a:lumMod val="75000"/>
              </a:schemeClr>
            </a:solidFill>
          </a:endParaRPr>
        </a:p>
      </dgm:t>
    </dgm:pt>
    <dgm:pt modelId="{B7374846-89F8-F04D-9681-D226FCA237FB}" type="sibTrans" cxnId="{77762FBE-1C6A-4F48-8283-91A9D5362B25}">
      <dgm:prSet/>
      <dgm:spPr/>
      <dgm:t>
        <a:bodyPr/>
        <a:lstStyle/>
        <a:p>
          <a:endParaRPr lang="zh-TW" altLang="en-US" sz="2800">
            <a:solidFill>
              <a:schemeClr val="accent2">
                <a:lumMod val="75000"/>
              </a:schemeClr>
            </a:solidFill>
          </a:endParaRPr>
        </a:p>
      </dgm:t>
    </dgm:pt>
    <dgm:pt modelId="{C49B2454-D344-FE4F-8DDF-40062807F617}" type="pres">
      <dgm:prSet presAssocID="{5586EE89-1A9C-DD47-8B52-324820683DD0}" presName="vert0" presStyleCnt="0">
        <dgm:presLayoutVars>
          <dgm:dir/>
          <dgm:animOne val="branch"/>
          <dgm:animLvl val="lvl"/>
        </dgm:presLayoutVars>
      </dgm:prSet>
      <dgm:spPr/>
    </dgm:pt>
    <dgm:pt modelId="{0A4A429A-E2BF-154C-8429-FEA7E3979FF3}" type="pres">
      <dgm:prSet presAssocID="{175D6F61-EF10-A14E-A9C3-DD7EC354C138}" presName="thickLine" presStyleLbl="alignNode1" presStyleIdx="0" presStyleCnt="3"/>
      <dgm:spPr/>
    </dgm:pt>
    <dgm:pt modelId="{9EC52455-8620-4A4D-AB92-FB378C89F2FA}" type="pres">
      <dgm:prSet presAssocID="{175D6F61-EF10-A14E-A9C3-DD7EC354C138}" presName="horz1" presStyleCnt="0"/>
      <dgm:spPr/>
    </dgm:pt>
    <dgm:pt modelId="{8E96276A-A6FF-CC46-8E7F-2F340D314D04}" type="pres">
      <dgm:prSet presAssocID="{175D6F61-EF10-A14E-A9C3-DD7EC354C138}" presName="tx1" presStyleLbl="revTx" presStyleIdx="0" presStyleCnt="3"/>
      <dgm:spPr/>
    </dgm:pt>
    <dgm:pt modelId="{D96BBB89-59A6-2541-963E-394FA2D3CE6D}" type="pres">
      <dgm:prSet presAssocID="{175D6F61-EF10-A14E-A9C3-DD7EC354C138}" presName="vert1" presStyleCnt="0"/>
      <dgm:spPr/>
    </dgm:pt>
    <dgm:pt modelId="{811E1E7D-082F-DA4D-955D-D6EF642A2ABA}" type="pres">
      <dgm:prSet presAssocID="{480334BD-BE93-E04F-95E2-521EEBD22871}" presName="thickLine" presStyleLbl="alignNode1" presStyleIdx="1" presStyleCnt="3"/>
      <dgm:spPr/>
    </dgm:pt>
    <dgm:pt modelId="{557005E5-0A52-CC4E-BDD4-1CD8D399201D}" type="pres">
      <dgm:prSet presAssocID="{480334BD-BE93-E04F-95E2-521EEBD22871}" presName="horz1" presStyleCnt="0"/>
      <dgm:spPr/>
    </dgm:pt>
    <dgm:pt modelId="{937CC2A4-FF7B-B541-A50F-8909300C0559}" type="pres">
      <dgm:prSet presAssocID="{480334BD-BE93-E04F-95E2-521EEBD22871}" presName="tx1" presStyleLbl="revTx" presStyleIdx="1" presStyleCnt="3"/>
      <dgm:spPr/>
    </dgm:pt>
    <dgm:pt modelId="{3D942E63-7EC6-B249-B280-7815F23C8600}" type="pres">
      <dgm:prSet presAssocID="{480334BD-BE93-E04F-95E2-521EEBD22871}" presName="vert1" presStyleCnt="0"/>
      <dgm:spPr/>
    </dgm:pt>
    <dgm:pt modelId="{376F775F-EF7A-984B-99F1-D7A12C729B87}" type="pres">
      <dgm:prSet presAssocID="{A03B1C64-EB01-3E46-AAF9-DCC48BFB7638}" presName="thickLine" presStyleLbl="alignNode1" presStyleIdx="2" presStyleCnt="3"/>
      <dgm:spPr/>
    </dgm:pt>
    <dgm:pt modelId="{57D18A27-2D60-5D43-909B-5446BAEFA0D7}" type="pres">
      <dgm:prSet presAssocID="{A03B1C64-EB01-3E46-AAF9-DCC48BFB7638}" presName="horz1" presStyleCnt="0"/>
      <dgm:spPr/>
    </dgm:pt>
    <dgm:pt modelId="{EA128112-86EF-F742-902D-E191730A4BA2}" type="pres">
      <dgm:prSet presAssocID="{A03B1C64-EB01-3E46-AAF9-DCC48BFB7638}" presName="tx1" presStyleLbl="revTx" presStyleIdx="2" presStyleCnt="3"/>
      <dgm:spPr/>
    </dgm:pt>
    <dgm:pt modelId="{FA33694E-C5B9-1C4C-9FFC-1711D3D622E8}" type="pres">
      <dgm:prSet presAssocID="{A03B1C64-EB01-3E46-AAF9-DCC48BFB7638}" presName="vert1" presStyleCnt="0"/>
      <dgm:spPr/>
    </dgm:pt>
  </dgm:ptLst>
  <dgm:cxnLst>
    <dgm:cxn modelId="{5FC62207-E4D4-FC4E-A579-5DAA1FFD0AC8}" type="presOf" srcId="{A03B1C64-EB01-3E46-AAF9-DCC48BFB7638}" destId="{EA128112-86EF-F742-902D-E191730A4BA2}" srcOrd="0" destOrd="0" presId="urn:microsoft.com/office/officeart/2008/layout/LinedList"/>
    <dgm:cxn modelId="{6E055717-F7DF-B345-BC12-BF2967BFD9CF}" type="presOf" srcId="{175D6F61-EF10-A14E-A9C3-DD7EC354C138}" destId="{8E96276A-A6FF-CC46-8E7F-2F340D314D04}" srcOrd="0" destOrd="0" presId="urn:microsoft.com/office/officeart/2008/layout/LinedList"/>
    <dgm:cxn modelId="{E2E89F50-8D88-2A43-A657-A7476C24D854}" srcId="{5586EE89-1A9C-DD47-8B52-324820683DD0}" destId="{175D6F61-EF10-A14E-A9C3-DD7EC354C138}" srcOrd="0" destOrd="0" parTransId="{739F3EAA-6637-DA43-A524-C50D631227F0}" sibTransId="{8736A6F2-5751-EA49-AD89-54C718DE38A0}"/>
    <dgm:cxn modelId="{6EEAB491-E91F-5146-9C4F-ABD99E4C6849}" type="presOf" srcId="{5586EE89-1A9C-DD47-8B52-324820683DD0}" destId="{C49B2454-D344-FE4F-8DDF-40062807F617}" srcOrd="0" destOrd="0" presId="urn:microsoft.com/office/officeart/2008/layout/LinedList"/>
    <dgm:cxn modelId="{77762FBE-1C6A-4F48-8283-91A9D5362B25}" srcId="{5586EE89-1A9C-DD47-8B52-324820683DD0}" destId="{A03B1C64-EB01-3E46-AAF9-DCC48BFB7638}" srcOrd="2" destOrd="0" parTransId="{8B5CAE70-D946-3E41-9B97-7EE040B4CACF}" sibTransId="{B7374846-89F8-F04D-9681-D226FCA237FB}"/>
    <dgm:cxn modelId="{FD64F0C6-C0E4-9C45-92E1-323F0C734E50}" type="presOf" srcId="{480334BD-BE93-E04F-95E2-521EEBD22871}" destId="{937CC2A4-FF7B-B541-A50F-8909300C0559}" srcOrd="0" destOrd="0" presId="urn:microsoft.com/office/officeart/2008/layout/LinedList"/>
    <dgm:cxn modelId="{345B8ECF-4F89-A947-B531-FDB8B83137E8}" srcId="{5586EE89-1A9C-DD47-8B52-324820683DD0}" destId="{480334BD-BE93-E04F-95E2-521EEBD22871}" srcOrd="1" destOrd="0" parTransId="{6404DEB2-C40B-614B-B9A1-D8FADDD6CC18}" sibTransId="{3B1B2A2A-3B2B-0C40-9F41-BFFE055A1639}"/>
    <dgm:cxn modelId="{B8B0A280-5E6F-E44E-80B4-E8F7166412E7}" type="presParOf" srcId="{C49B2454-D344-FE4F-8DDF-40062807F617}" destId="{0A4A429A-E2BF-154C-8429-FEA7E3979FF3}" srcOrd="0" destOrd="0" presId="urn:microsoft.com/office/officeart/2008/layout/LinedList"/>
    <dgm:cxn modelId="{40DE20D6-E156-8842-80CD-CE9D8F69ECB1}" type="presParOf" srcId="{C49B2454-D344-FE4F-8DDF-40062807F617}" destId="{9EC52455-8620-4A4D-AB92-FB378C89F2FA}" srcOrd="1" destOrd="0" presId="urn:microsoft.com/office/officeart/2008/layout/LinedList"/>
    <dgm:cxn modelId="{BE32E5B6-7ABB-7149-B410-0A8E42730DD1}" type="presParOf" srcId="{9EC52455-8620-4A4D-AB92-FB378C89F2FA}" destId="{8E96276A-A6FF-CC46-8E7F-2F340D314D04}" srcOrd="0" destOrd="0" presId="urn:microsoft.com/office/officeart/2008/layout/LinedList"/>
    <dgm:cxn modelId="{938A9C36-FBBF-B942-9B31-C58C66E5B29A}" type="presParOf" srcId="{9EC52455-8620-4A4D-AB92-FB378C89F2FA}" destId="{D96BBB89-59A6-2541-963E-394FA2D3CE6D}" srcOrd="1" destOrd="0" presId="urn:microsoft.com/office/officeart/2008/layout/LinedList"/>
    <dgm:cxn modelId="{07402917-79C0-0A4C-8152-DAB04CA819C3}" type="presParOf" srcId="{C49B2454-D344-FE4F-8DDF-40062807F617}" destId="{811E1E7D-082F-DA4D-955D-D6EF642A2ABA}" srcOrd="2" destOrd="0" presId="urn:microsoft.com/office/officeart/2008/layout/LinedList"/>
    <dgm:cxn modelId="{6891FEAF-69E2-8245-86AD-FF9C455C4F44}" type="presParOf" srcId="{C49B2454-D344-FE4F-8DDF-40062807F617}" destId="{557005E5-0A52-CC4E-BDD4-1CD8D399201D}" srcOrd="3" destOrd="0" presId="urn:microsoft.com/office/officeart/2008/layout/LinedList"/>
    <dgm:cxn modelId="{1C8FBF45-F631-2C4B-8C20-F9C913DECCF6}" type="presParOf" srcId="{557005E5-0A52-CC4E-BDD4-1CD8D399201D}" destId="{937CC2A4-FF7B-B541-A50F-8909300C0559}" srcOrd="0" destOrd="0" presId="urn:microsoft.com/office/officeart/2008/layout/LinedList"/>
    <dgm:cxn modelId="{E1C68103-66C7-2243-BA9A-3290C1E5B25F}" type="presParOf" srcId="{557005E5-0A52-CC4E-BDD4-1CD8D399201D}" destId="{3D942E63-7EC6-B249-B280-7815F23C8600}" srcOrd="1" destOrd="0" presId="urn:microsoft.com/office/officeart/2008/layout/LinedList"/>
    <dgm:cxn modelId="{4FD221DC-FD85-D441-9709-6C0F240DEF32}" type="presParOf" srcId="{C49B2454-D344-FE4F-8DDF-40062807F617}" destId="{376F775F-EF7A-984B-99F1-D7A12C729B87}" srcOrd="4" destOrd="0" presId="urn:microsoft.com/office/officeart/2008/layout/LinedList"/>
    <dgm:cxn modelId="{AAFD738A-FE01-7E4E-A279-A6AEF7902E31}" type="presParOf" srcId="{C49B2454-D344-FE4F-8DDF-40062807F617}" destId="{57D18A27-2D60-5D43-909B-5446BAEFA0D7}" srcOrd="5" destOrd="0" presId="urn:microsoft.com/office/officeart/2008/layout/LinedList"/>
    <dgm:cxn modelId="{E24E031F-D697-C74A-8351-2AA8DC7BDDB2}" type="presParOf" srcId="{57D18A27-2D60-5D43-909B-5446BAEFA0D7}" destId="{EA128112-86EF-F742-902D-E191730A4BA2}" srcOrd="0" destOrd="0" presId="urn:microsoft.com/office/officeart/2008/layout/LinedList"/>
    <dgm:cxn modelId="{E6B1C434-F1BD-0345-BCCE-738D0AD238B1}" type="presParOf" srcId="{57D18A27-2D60-5D43-909B-5446BAEFA0D7}" destId="{FA33694E-C5B9-1C4C-9FFC-1711D3D622E8}" srcOrd="1" destOrd="0" presId="urn:microsoft.com/office/officeart/2008/layout/Lin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4221B8-229D-E942-BED0-FDBBD3A486F4}" type="doc">
      <dgm:prSet loTypeId="urn:microsoft.com/office/officeart/2008/layout/VerticalCurvedList" loCatId="" qsTypeId="urn:microsoft.com/office/officeart/2005/8/quickstyle/simple1" qsCatId="simple" csTypeId="urn:microsoft.com/office/officeart/2005/8/colors/accent2_3" csCatId="accent2" phldr="1"/>
      <dgm:spPr/>
      <dgm:t>
        <a:bodyPr/>
        <a:lstStyle/>
        <a:p>
          <a:endParaRPr lang="zh-TW" altLang="en-US"/>
        </a:p>
      </dgm:t>
    </dgm:pt>
    <dgm:pt modelId="{4E95E8CB-B3AD-6546-B9EE-7BF9E0B59176}">
      <dgm:prSet phldrT="[文字]" custT="1"/>
      <dgm:spPr/>
      <dgm:t>
        <a:bodyPr/>
        <a:lstStyle/>
        <a:p>
          <a:r>
            <a:rPr lang="zh-TW" altLang="en-US" sz="2800" dirty="0"/>
            <a:t>專案溝通管理</a:t>
          </a:r>
        </a:p>
      </dgm:t>
    </dgm:pt>
    <dgm:pt modelId="{9D0B80A0-3D8C-8041-90B8-5759BFF23F46}" type="parTrans" cxnId="{CAED04A7-BF3D-504C-8306-4C695D9DEFA4}">
      <dgm:prSet/>
      <dgm:spPr/>
      <dgm:t>
        <a:bodyPr/>
        <a:lstStyle/>
        <a:p>
          <a:endParaRPr lang="zh-TW" altLang="en-US"/>
        </a:p>
      </dgm:t>
    </dgm:pt>
    <dgm:pt modelId="{C7EACF76-38F1-4B47-994C-EFF2724C6E26}" type="sibTrans" cxnId="{CAED04A7-BF3D-504C-8306-4C695D9DEFA4}">
      <dgm:prSet/>
      <dgm:spPr/>
      <dgm:t>
        <a:bodyPr/>
        <a:lstStyle/>
        <a:p>
          <a:endParaRPr lang="zh-TW" altLang="en-US"/>
        </a:p>
      </dgm:t>
    </dgm:pt>
    <dgm:pt modelId="{EFB1A826-3513-EA43-A325-F0FF90556BAB}">
      <dgm:prSet phldrT="[文字]" custT="1"/>
      <dgm:spPr/>
      <dgm:t>
        <a:bodyPr/>
        <a:lstStyle/>
        <a:p>
          <a:r>
            <a:rPr lang="zh-TW" altLang="en-US" sz="2800" dirty="0"/>
            <a:t>專案風險管理</a:t>
          </a:r>
        </a:p>
      </dgm:t>
    </dgm:pt>
    <dgm:pt modelId="{5FAFF466-34BC-B445-82C9-ABE9278475CD}" type="parTrans" cxnId="{EFF23FFB-19E2-0248-9E58-DE28AFA3F287}">
      <dgm:prSet/>
      <dgm:spPr/>
      <dgm:t>
        <a:bodyPr/>
        <a:lstStyle/>
        <a:p>
          <a:endParaRPr lang="zh-TW" altLang="en-US"/>
        </a:p>
      </dgm:t>
    </dgm:pt>
    <dgm:pt modelId="{F3FBC85F-B1AA-E949-8965-7BAF7B3B8471}" type="sibTrans" cxnId="{EFF23FFB-19E2-0248-9E58-DE28AFA3F287}">
      <dgm:prSet/>
      <dgm:spPr/>
      <dgm:t>
        <a:bodyPr/>
        <a:lstStyle/>
        <a:p>
          <a:endParaRPr lang="zh-TW" altLang="en-US"/>
        </a:p>
      </dgm:t>
    </dgm:pt>
    <dgm:pt modelId="{AA434B61-C3F9-0448-B526-0439D9073808}">
      <dgm:prSet phldrT="[文字]" custT="1"/>
      <dgm:spPr/>
      <dgm:t>
        <a:bodyPr/>
        <a:lstStyle/>
        <a:p>
          <a:r>
            <a:rPr lang="zh-TW" altLang="en-US" sz="2800" dirty="0"/>
            <a:t>專案採購管理</a:t>
          </a:r>
        </a:p>
      </dgm:t>
    </dgm:pt>
    <dgm:pt modelId="{2CC45534-D89B-2B4D-9728-E9C0557DE825}" type="parTrans" cxnId="{F350B3F9-206B-A94C-BBB5-390D205A128D}">
      <dgm:prSet/>
      <dgm:spPr/>
      <dgm:t>
        <a:bodyPr/>
        <a:lstStyle/>
        <a:p>
          <a:endParaRPr lang="zh-TW" altLang="en-US"/>
        </a:p>
      </dgm:t>
    </dgm:pt>
    <dgm:pt modelId="{158FE0C6-DC91-3047-A602-85FE47C07339}" type="sibTrans" cxnId="{F350B3F9-206B-A94C-BBB5-390D205A128D}">
      <dgm:prSet/>
      <dgm:spPr/>
      <dgm:t>
        <a:bodyPr/>
        <a:lstStyle/>
        <a:p>
          <a:endParaRPr lang="zh-TW" altLang="en-US"/>
        </a:p>
      </dgm:t>
    </dgm:pt>
    <dgm:pt modelId="{B03AA651-D2D6-544E-A958-68FD450DFE2B}">
      <dgm:prSet phldrT="[文字]" custT="1"/>
      <dgm:spPr/>
      <dgm:t>
        <a:bodyPr/>
        <a:lstStyle/>
        <a:p>
          <a:r>
            <a:rPr lang="zh-TW" altLang="en-US" sz="2800" dirty="0"/>
            <a:t>利害關係人管理</a:t>
          </a:r>
        </a:p>
      </dgm:t>
    </dgm:pt>
    <dgm:pt modelId="{D4D85D5D-0868-5044-857B-6E3BBDAC1572}" type="parTrans" cxnId="{5F4E3419-57C2-F342-BEA7-845ABA81E737}">
      <dgm:prSet/>
      <dgm:spPr/>
      <dgm:t>
        <a:bodyPr/>
        <a:lstStyle/>
        <a:p>
          <a:endParaRPr lang="zh-TW" altLang="en-US"/>
        </a:p>
      </dgm:t>
    </dgm:pt>
    <dgm:pt modelId="{1F9869D9-95D1-FA4E-A41D-824C3C4410DE}" type="sibTrans" cxnId="{5F4E3419-57C2-F342-BEA7-845ABA81E737}">
      <dgm:prSet/>
      <dgm:spPr/>
      <dgm:t>
        <a:bodyPr/>
        <a:lstStyle/>
        <a:p>
          <a:endParaRPr lang="zh-TW" altLang="en-US"/>
        </a:p>
      </dgm:t>
    </dgm:pt>
    <dgm:pt modelId="{3D169E6A-9085-1141-B969-80C4EBD0E8A1}" type="pres">
      <dgm:prSet presAssocID="{604221B8-229D-E942-BED0-FDBBD3A486F4}" presName="Name0" presStyleCnt="0">
        <dgm:presLayoutVars>
          <dgm:chMax val="7"/>
          <dgm:chPref val="7"/>
          <dgm:dir/>
        </dgm:presLayoutVars>
      </dgm:prSet>
      <dgm:spPr/>
    </dgm:pt>
    <dgm:pt modelId="{84FDFD4A-0CB0-3D41-A500-979C9DC7D2B2}" type="pres">
      <dgm:prSet presAssocID="{604221B8-229D-E942-BED0-FDBBD3A486F4}" presName="Name1" presStyleCnt="0"/>
      <dgm:spPr/>
    </dgm:pt>
    <dgm:pt modelId="{81BCD558-3370-8A42-B20F-7F2A48FD523D}" type="pres">
      <dgm:prSet presAssocID="{604221B8-229D-E942-BED0-FDBBD3A486F4}" presName="cycle" presStyleCnt="0"/>
      <dgm:spPr/>
    </dgm:pt>
    <dgm:pt modelId="{4556BE96-72CC-9E4E-8DCB-21C31A4CEE5E}" type="pres">
      <dgm:prSet presAssocID="{604221B8-229D-E942-BED0-FDBBD3A486F4}" presName="srcNode" presStyleLbl="node1" presStyleIdx="0" presStyleCnt="4"/>
      <dgm:spPr/>
    </dgm:pt>
    <dgm:pt modelId="{F80DEE10-0F6C-F945-9A69-9AADEE4AE57D}" type="pres">
      <dgm:prSet presAssocID="{604221B8-229D-E942-BED0-FDBBD3A486F4}" presName="conn" presStyleLbl="parChTrans1D2" presStyleIdx="0" presStyleCnt="1"/>
      <dgm:spPr/>
    </dgm:pt>
    <dgm:pt modelId="{4708026F-61F8-E447-96FC-A53B3219DD10}" type="pres">
      <dgm:prSet presAssocID="{604221B8-229D-E942-BED0-FDBBD3A486F4}" presName="extraNode" presStyleLbl="node1" presStyleIdx="0" presStyleCnt="4"/>
      <dgm:spPr/>
    </dgm:pt>
    <dgm:pt modelId="{CE2249D5-864B-114C-A0D5-FA7DC1FEF500}" type="pres">
      <dgm:prSet presAssocID="{604221B8-229D-E942-BED0-FDBBD3A486F4}" presName="dstNode" presStyleLbl="node1" presStyleIdx="0" presStyleCnt="4"/>
      <dgm:spPr/>
    </dgm:pt>
    <dgm:pt modelId="{C751CD9F-16F8-884D-AEB1-3593A6BE4D58}" type="pres">
      <dgm:prSet presAssocID="{4E95E8CB-B3AD-6546-B9EE-7BF9E0B59176}" presName="text_1" presStyleLbl="node1" presStyleIdx="0" presStyleCnt="4">
        <dgm:presLayoutVars>
          <dgm:bulletEnabled val="1"/>
        </dgm:presLayoutVars>
      </dgm:prSet>
      <dgm:spPr/>
    </dgm:pt>
    <dgm:pt modelId="{C4DF3015-53D9-0341-B18A-7D3528C1F660}" type="pres">
      <dgm:prSet presAssocID="{4E95E8CB-B3AD-6546-B9EE-7BF9E0B59176}" presName="accent_1" presStyleCnt="0"/>
      <dgm:spPr/>
    </dgm:pt>
    <dgm:pt modelId="{EDD10A1C-4FB1-6847-9BA8-3FDA72785355}" type="pres">
      <dgm:prSet presAssocID="{4E95E8CB-B3AD-6546-B9EE-7BF9E0B59176}" presName="accentRepeatNode" presStyleLbl="solidFgAcc1" presStyleIdx="0" presStyleCnt="4"/>
      <dgm:spPr/>
    </dgm:pt>
    <dgm:pt modelId="{8AAE5E39-4F51-D74D-91B0-16BD71B5EA8D}" type="pres">
      <dgm:prSet presAssocID="{EFB1A826-3513-EA43-A325-F0FF90556BAB}" presName="text_2" presStyleLbl="node1" presStyleIdx="1" presStyleCnt="4">
        <dgm:presLayoutVars>
          <dgm:bulletEnabled val="1"/>
        </dgm:presLayoutVars>
      </dgm:prSet>
      <dgm:spPr/>
    </dgm:pt>
    <dgm:pt modelId="{0E885D96-9A96-E045-9167-6EFFA22B16F4}" type="pres">
      <dgm:prSet presAssocID="{EFB1A826-3513-EA43-A325-F0FF90556BAB}" presName="accent_2" presStyleCnt="0"/>
      <dgm:spPr/>
    </dgm:pt>
    <dgm:pt modelId="{537043FA-1C5B-7848-B589-367EBEE3C30D}" type="pres">
      <dgm:prSet presAssocID="{EFB1A826-3513-EA43-A325-F0FF90556BAB}" presName="accentRepeatNode" presStyleLbl="solidFgAcc1" presStyleIdx="1" presStyleCnt="4"/>
      <dgm:spPr/>
    </dgm:pt>
    <dgm:pt modelId="{D0BA5301-9530-334A-A35C-2FCA47225B1A}" type="pres">
      <dgm:prSet presAssocID="{AA434B61-C3F9-0448-B526-0439D9073808}" presName="text_3" presStyleLbl="node1" presStyleIdx="2" presStyleCnt="4">
        <dgm:presLayoutVars>
          <dgm:bulletEnabled val="1"/>
        </dgm:presLayoutVars>
      </dgm:prSet>
      <dgm:spPr/>
    </dgm:pt>
    <dgm:pt modelId="{C3F9EC01-E920-4349-86CF-E438156160EE}" type="pres">
      <dgm:prSet presAssocID="{AA434B61-C3F9-0448-B526-0439D9073808}" presName="accent_3" presStyleCnt="0"/>
      <dgm:spPr/>
    </dgm:pt>
    <dgm:pt modelId="{5D13197C-EB9F-0645-8369-9F0A97D4CCCE}" type="pres">
      <dgm:prSet presAssocID="{AA434B61-C3F9-0448-B526-0439D9073808}" presName="accentRepeatNode" presStyleLbl="solidFgAcc1" presStyleIdx="2" presStyleCnt="4"/>
      <dgm:spPr/>
    </dgm:pt>
    <dgm:pt modelId="{2BBE3298-E54D-424B-B87A-FB167D51EFAD}" type="pres">
      <dgm:prSet presAssocID="{B03AA651-D2D6-544E-A958-68FD450DFE2B}" presName="text_4" presStyleLbl="node1" presStyleIdx="3" presStyleCnt="4">
        <dgm:presLayoutVars>
          <dgm:bulletEnabled val="1"/>
        </dgm:presLayoutVars>
      </dgm:prSet>
      <dgm:spPr/>
    </dgm:pt>
    <dgm:pt modelId="{B3DB2F14-5D89-6C4D-95D3-5FDEDD4937C2}" type="pres">
      <dgm:prSet presAssocID="{B03AA651-D2D6-544E-A958-68FD450DFE2B}" presName="accent_4" presStyleCnt="0"/>
      <dgm:spPr/>
    </dgm:pt>
    <dgm:pt modelId="{5D637C0C-3D5B-164C-821D-C6CE3702CCE6}" type="pres">
      <dgm:prSet presAssocID="{B03AA651-D2D6-544E-A958-68FD450DFE2B}" presName="accentRepeatNode" presStyleLbl="solidFgAcc1" presStyleIdx="3" presStyleCnt="4"/>
      <dgm:spPr/>
    </dgm:pt>
  </dgm:ptLst>
  <dgm:cxnLst>
    <dgm:cxn modelId="{5F4E3419-57C2-F342-BEA7-845ABA81E737}" srcId="{604221B8-229D-E942-BED0-FDBBD3A486F4}" destId="{B03AA651-D2D6-544E-A958-68FD450DFE2B}" srcOrd="3" destOrd="0" parTransId="{D4D85D5D-0868-5044-857B-6E3BBDAC1572}" sibTransId="{1F9869D9-95D1-FA4E-A41D-824C3C4410DE}"/>
    <dgm:cxn modelId="{B5F96427-8453-C242-81E1-ECC611D7980E}" type="presOf" srcId="{4E95E8CB-B3AD-6546-B9EE-7BF9E0B59176}" destId="{C751CD9F-16F8-884D-AEB1-3593A6BE4D58}" srcOrd="0" destOrd="0" presId="urn:microsoft.com/office/officeart/2008/layout/VerticalCurvedList"/>
    <dgm:cxn modelId="{0059F499-F27D-1D4E-90EE-1FA059D8B5E1}" type="presOf" srcId="{B03AA651-D2D6-544E-A958-68FD450DFE2B}" destId="{2BBE3298-E54D-424B-B87A-FB167D51EFAD}" srcOrd="0" destOrd="0" presId="urn:microsoft.com/office/officeart/2008/layout/VerticalCurvedList"/>
    <dgm:cxn modelId="{FEE5389D-9367-864D-A4C5-983097DFB9E9}" type="presOf" srcId="{AA434B61-C3F9-0448-B526-0439D9073808}" destId="{D0BA5301-9530-334A-A35C-2FCA47225B1A}" srcOrd="0" destOrd="0" presId="urn:microsoft.com/office/officeart/2008/layout/VerticalCurvedList"/>
    <dgm:cxn modelId="{CAED04A7-BF3D-504C-8306-4C695D9DEFA4}" srcId="{604221B8-229D-E942-BED0-FDBBD3A486F4}" destId="{4E95E8CB-B3AD-6546-B9EE-7BF9E0B59176}" srcOrd="0" destOrd="0" parTransId="{9D0B80A0-3D8C-8041-90B8-5759BFF23F46}" sibTransId="{C7EACF76-38F1-4B47-994C-EFF2724C6E26}"/>
    <dgm:cxn modelId="{70BCB1A7-4298-3449-A898-264FC89FDFBE}" type="presOf" srcId="{EFB1A826-3513-EA43-A325-F0FF90556BAB}" destId="{8AAE5E39-4F51-D74D-91B0-16BD71B5EA8D}" srcOrd="0" destOrd="0" presId="urn:microsoft.com/office/officeart/2008/layout/VerticalCurvedList"/>
    <dgm:cxn modelId="{265E14BA-6510-2840-9FB4-F50FAB513BC0}" type="presOf" srcId="{C7EACF76-38F1-4B47-994C-EFF2724C6E26}" destId="{F80DEE10-0F6C-F945-9A69-9AADEE4AE57D}" srcOrd="0" destOrd="0" presId="urn:microsoft.com/office/officeart/2008/layout/VerticalCurvedList"/>
    <dgm:cxn modelId="{C81781CF-1CF3-EB46-8EFA-970C73795BE5}" type="presOf" srcId="{604221B8-229D-E942-BED0-FDBBD3A486F4}" destId="{3D169E6A-9085-1141-B969-80C4EBD0E8A1}" srcOrd="0" destOrd="0" presId="urn:microsoft.com/office/officeart/2008/layout/VerticalCurvedList"/>
    <dgm:cxn modelId="{F350B3F9-206B-A94C-BBB5-390D205A128D}" srcId="{604221B8-229D-E942-BED0-FDBBD3A486F4}" destId="{AA434B61-C3F9-0448-B526-0439D9073808}" srcOrd="2" destOrd="0" parTransId="{2CC45534-D89B-2B4D-9728-E9C0557DE825}" sibTransId="{158FE0C6-DC91-3047-A602-85FE47C07339}"/>
    <dgm:cxn modelId="{EFF23FFB-19E2-0248-9E58-DE28AFA3F287}" srcId="{604221B8-229D-E942-BED0-FDBBD3A486F4}" destId="{EFB1A826-3513-EA43-A325-F0FF90556BAB}" srcOrd="1" destOrd="0" parTransId="{5FAFF466-34BC-B445-82C9-ABE9278475CD}" sibTransId="{F3FBC85F-B1AA-E949-8965-7BAF7B3B8471}"/>
    <dgm:cxn modelId="{AF41B9F4-ECA7-D64B-B9C4-4523AFBADAD7}" type="presParOf" srcId="{3D169E6A-9085-1141-B969-80C4EBD0E8A1}" destId="{84FDFD4A-0CB0-3D41-A500-979C9DC7D2B2}" srcOrd="0" destOrd="0" presId="urn:microsoft.com/office/officeart/2008/layout/VerticalCurvedList"/>
    <dgm:cxn modelId="{99135394-8A10-B847-B157-81C00B6AC819}" type="presParOf" srcId="{84FDFD4A-0CB0-3D41-A500-979C9DC7D2B2}" destId="{81BCD558-3370-8A42-B20F-7F2A48FD523D}" srcOrd="0" destOrd="0" presId="urn:microsoft.com/office/officeart/2008/layout/VerticalCurvedList"/>
    <dgm:cxn modelId="{1A4F6235-37EF-5441-8720-2341B9D07022}" type="presParOf" srcId="{81BCD558-3370-8A42-B20F-7F2A48FD523D}" destId="{4556BE96-72CC-9E4E-8DCB-21C31A4CEE5E}" srcOrd="0" destOrd="0" presId="urn:microsoft.com/office/officeart/2008/layout/VerticalCurvedList"/>
    <dgm:cxn modelId="{7D4B389D-2BAF-634E-B741-D80DB3EEF57A}" type="presParOf" srcId="{81BCD558-3370-8A42-B20F-7F2A48FD523D}" destId="{F80DEE10-0F6C-F945-9A69-9AADEE4AE57D}" srcOrd="1" destOrd="0" presId="urn:microsoft.com/office/officeart/2008/layout/VerticalCurvedList"/>
    <dgm:cxn modelId="{1BE51B04-3513-734E-9272-DA09CB589F00}" type="presParOf" srcId="{81BCD558-3370-8A42-B20F-7F2A48FD523D}" destId="{4708026F-61F8-E447-96FC-A53B3219DD10}" srcOrd="2" destOrd="0" presId="urn:microsoft.com/office/officeart/2008/layout/VerticalCurvedList"/>
    <dgm:cxn modelId="{0C84D80D-36E6-6144-9718-B3672084B85F}" type="presParOf" srcId="{81BCD558-3370-8A42-B20F-7F2A48FD523D}" destId="{CE2249D5-864B-114C-A0D5-FA7DC1FEF500}" srcOrd="3" destOrd="0" presId="urn:microsoft.com/office/officeart/2008/layout/VerticalCurvedList"/>
    <dgm:cxn modelId="{403636D2-B568-5549-89E1-644AC75292DE}" type="presParOf" srcId="{84FDFD4A-0CB0-3D41-A500-979C9DC7D2B2}" destId="{C751CD9F-16F8-884D-AEB1-3593A6BE4D58}" srcOrd="1" destOrd="0" presId="urn:microsoft.com/office/officeart/2008/layout/VerticalCurvedList"/>
    <dgm:cxn modelId="{CDC0DBB5-C9D5-714E-9E7D-4CB72F6BE3A9}" type="presParOf" srcId="{84FDFD4A-0CB0-3D41-A500-979C9DC7D2B2}" destId="{C4DF3015-53D9-0341-B18A-7D3528C1F660}" srcOrd="2" destOrd="0" presId="urn:microsoft.com/office/officeart/2008/layout/VerticalCurvedList"/>
    <dgm:cxn modelId="{A9021B73-6568-304B-B321-7C8DEF8E5FEA}" type="presParOf" srcId="{C4DF3015-53D9-0341-B18A-7D3528C1F660}" destId="{EDD10A1C-4FB1-6847-9BA8-3FDA72785355}" srcOrd="0" destOrd="0" presId="urn:microsoft.com/office/officeart/2008/layout/VerticalCurvedList"/>
    <dgm:cxn modelId="{A4F27CC1-3F9C-1145-9712-F8FFEB5D18CD}" type="presParOf" srcId="{84FDFD4A-0CB0-3D41-A500-979C9DC7D2B2}" destId="{8AAE5E39-4F51-D74D-91B0-16BD71B5EA8D}" srcOrd="3" destOrd="0" presId="urn:microsoft.com/office/officeart/2008/layout/VerticalCurvedList"/>
    <dgm:cxn modelId="{47388366-CFCA-AA40-A5DC-7B53CB6A198D}" type="presParOf" srcId="{84FDFD4A-0CB0-3D41-A500-979C9DC7D2B2}" destId="{0E885D96-9A96-E045-9167-6EFFA22B16F4}" srcOrd="4" destOrd="0" presId="urn:microsoft.com/office/officeart/2008/layout/VerticalCurvedList"/>
    <dgm:cxn modelId="{521461EA-4EF5-8C41-80CA-9A37818963EC}" type="presParOf" srcId="{0E885D96-9A96-E045-9167-6EFFA22B16F4}" destId="{537043FA-1C5B-7848-B589-367EBEE3C30D}" srcOrd="0" destOrd="0" presId="urn:microsoft.com/office/officeart/2008/layout/VerticalCurvedList"/>
    <dgm:cxn modelId="{09EC8F9D-D56F-3E4F-A7D4-DDE7AD265DDA}" type="presParOf" srcId="{84FDFD4A-0CB0-3D41-A500-979C9DC7D2B2}" destId="{D0BA5301-9530-334A-A35C-2FCA47225B1A}" srcOrd="5" destOrd="0" presId="urn:microsoft.com/office/officeart/2008/layout/VerticalCurvedList"/>
    <dgm:cxn modelId="{F5F8C49E-26ED-3448-B7EF-2AC8B40214A9}" type="presParOf" srcId="{84FDFD4A-0CB0-3D41-A500-979C9DC7D2B2}" destId="{C3F9EC01-E920-4349-86CF-E438156160EE}" srcOrd="6" destOrd="0" presId="urn:microsoft.com/office/officeart/2008/layout/VerticalCurvedList"/>
    <dgm:cxn modelId="{AD1F5942-0F89-8E4A-8F06-1DED2ED4EB83}" type="presParOf" srcId="{C3F9EC01-E920-4349-86CF-E438156160EE}" destId="{5D13197C-EB9F-0645-8369-9F0A97D4CCCE}" srcOrd="0" destOrd="0" presId="urn:microsoft.com/office/officeart/2008/layout/VerticalCurvedList"/>
    <dgm:cxn modelId="{A4B0C0D2-EEB0-FC44-AE7E-D49CDBE979CE}" type="presParOf" srcId="{84FDFD4A-0CB0-3D41-A500-979C9DC7D2B2}" destId="{2BBE3298-E54D-424B-B87A-FB167D51EFAD}" srcOrd="7" destOrd="0" presId="urn:microsoft.com/office/officeart/2008/layout/VerticalCurvedList"/>
    <dgm:cxn modelId="{4CFC7DF3-B6BB-5246-BBB1-701F0477E69F}" type="presParOf" srcId="{84FDFD4A-0CB0-3D41-A500-979C9DC7D2B2}" destId="{B3DB2F14-5D89-6C4D-95D3-5FDEDD4937C2}" srcOrd="8" destOrd="0" presId="urn:microsoft.com/office/officeart/2008/layout/VerticalCurvedList"/>
    <dgm:cxn modelId="{A8E1F90E-8A11-D74E-9022-6EA28C4D28D8}" type="presParOf" srcId="{B3DB2F14-5D89-6C4D-95D3-5FDEDD4937C2}" destId="{5D637C0C-3D5B-164C-821D-C6CE3702CCE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9CC041-3588-244E-9AC5-28F4EBA71162}" type="doc">
      <dgm:prSet loTypeId="urn:microsoft.com/office/officeart/2005/8/layout/hProcess11" loCatId="" qsTypeId="urn:microsoft.com/office/officeart/2005/8/quickstyle/simple1" qsCatId="simple" csTypeId="urn:microsoft.com/office/officeart/2005/8/colors/accent2_1" csCatId="accent2" phldr="1"/>
      <dgm:spPr/>
    </dgm:pt>
    <dgm:pt modelId="{A5EE810E-5A24-3D46-AFB1-634E9945D15F}">
      <dgm:prSet phldrT="[文字]" custT="1"/>
      <dgm:spPr/>
      <dgm:t>
        <a:bodyPr/>
        <a:lstStyle/>
        <a:p>
          <a:r>
            <a:rPr lang="en-US" altLang="zh-TW" sz="2400" dirty="0">
              <a:solidFill>
                <a:schemeClr val="accent1"/>
              </a:solidFill>
              <a:latin typeface="+mn-ea"/>
              <a:ea typeface="+mn-ea"/>
              <a:cs typeface="Calibri" panose="020F0502020204030204" pitchFamily="34" charset="0"/>
            </a:rPr>
            <a:t>1.</a:t>
          </a:r>
          <a:r>
            <a:rPr lang="zh-TW" altLang="en-US" sz="2400" dirty="0">
              <a:solidFill>
                <a:schemeClr val="accent1"/>
              </a:solidFill>
              <a:latin typeface="+mn-ea"/>
              <a:ea typeface="+mn-ea"/>
              <a:cs typeface="Calibri" panose="020F0502020204030204" pitchFamily="34" charset="0"/>
            </a:rPr>
            <a:t>定義</a:t>
          </a:r>
        </a:p>
      </dgm:t>
    </dgm:pt>
    <dgm:pt modelId="{EB8F3327-E2E9-9449-8C09-F6C896388023}" type="parTrans" cxnId="{F6A7EBE6-0001-1C47-A857-CDD6224F67BD}">
      <dgm:prSet/>
      <dgm:spPr/>
      <dgm:t>
        <a:bodyPr/>
        <a:lstStyle/>
        <a:p>
          <a:endParaRPr lang="zh-TW" altLang="en-US"/>
        </a:p>
      </dgm:t>
    </dgm:pt>
    <dgm:pt modelId="{5C763305-0A5C-1748-BB0E-25247E3168EC}" type="sibTrans" cxnId="{F6A7EBE6-0001-1C47-A857-CDD6224F67BD}">
      <dgm:prSet/>
      <dgm:spPr/>
      <dgm:t>
        <a:bodyPr/>
        <a:lstStyle/>
        <a:p>
          <a:endParaRPr lang="zh-TW" altLang="en-US"/>
        </a:p>
      </dgm:t>
    </dgm:pt>
    <dgm:pt modelId="{F17F8BA2-14CC-ED42-BAFC-62B15F81DA1D}">
      <dgm:prSet phldrT="[文字]" custT="1"/>
      <dgm:spPr/>
      <dgm:t>
        <a:bodyPr/>
        <a:lstStyle/>
        <a:p>
          <a:r>
            <a:rPr lang="en-US" altLang="zh-TW" sz="2400" dirty="0">
              <a:solidFill>
                <a:schemeClr val="tx2"/>
              </a:solidFill>
              <a:latin typeface="+mn-ea"/>
              <a:ea typeface="+mn-ea"/>
              <a:cs typeface="Calibri" panose="020F0502020204030204" pitchFamily="34" charset="0"/>
            </a:rPr>
            <a:t>2.</a:t>
          </a:r>
          <a:r>
            <a:rPr lang="zh-TW" altLang="en-US" sz="2400" dirty="0">
              <a:solidFill>
                <a:schemeClr val="tx2"/>
              </a:solidFill>
              <a:latin typeface="+mn-ea"/>
              <a:ea typeface="+mn-ea"/>
              <a:cs typeface="Calibri" panose="020F0502020204030204" pitchFamily="34" charset="0"/>
            </a:rPr>
            <a:t>規劃</a:t>
          </a:r>
        </a:p>
      </dgm:t>
    </dgm:pt>
    <dgm:pt modelId="{DBE28B3D-3022-B24C-9DAC-FC49138659F0}" type="parTrans" cxnId="{1B706FB2-E14A-B943-B6CA-7DA469899572}">
      <dgm:prSet/>
      <dgm:spPr/>
      <dgm:t>
        <a:bodyPr/>
        <a:lstStyle/>
        <a:p>
          <a:endParaRPr lang="zh-TW" altLang="en-US"/>
        </a:p>
      </dgm:t>
    </dgm:pt>
    <dgm:pt modelId="{8C54F3C9-CA87-FA4D-9805-D73199191657}" type="sibTrans" cxnId="{1B706FB2-E14A-B943-B6CA-7DA469899572}">
      <dgm:prSet/>
      <dgm:spPr/>
      <dgm:t>
        <a:bodyPr/>
        <a:lstStyle/>
        <a:p>
          <a:endParaRPr lang="zh-TW" altLang="en-US"/>
        </a:p>
      </dgm:t>
    </dgm:pt>
    <dgm:pt modelId="{E24DFE58-B09B-F946-BB61-8F4686B0AB2F}">
      <dgm:prSet phldrT="[文字]" custT="1"/>
      <dgm:spPr/>
      <dgm:t>
        <a:bodyPr/>
        <a:lstStyle/>
        <a:p>
          <a:r>
            <a:rPr lang="zh-TW" altLang="en-US" sz="2000" dirty="0">
              <a:solidFill>
                <a:schemeClr val="bg1">
                  <a:lumMod val="75000"/>
                </a:schemeClr>
              </a:solidFill>
              <a:latin typeface="+mn-ea"/>
              <a:ea typeface="+mn-ea"/>
              <a:cs typeface="Calibri" panose="020F0502020204030204" pitchFamily="34" charset="0"/>
            </a:rPr>
            <a:t>執行</a:t>
          </a:r>
        </a:p>
      </dgm:t>
    </dgm:pt>
    <dgm:pt modelId="{E98C125C-50A7-D143-9380-09F02E4F1AC7}" type="parTrans" cxnId="{68EB5C6F-E253-FE45-AE1C-7580F48FEA73}">
      <dgm:prSet/>
      <dgm:spPr/>
      <dgm:t>
        <a:bodyPr/>
        <a:lstStyle/>
        <a:p>
          <a:endParaRPr lang="zh-TW" altLang="en-US"/>
        </a:p>
      </dgm:t>
    </dgm:pt>
    <dgm:pt modelId="{FB1AB308-94C7-2349-8F8A-2DD0DEB10D9A}" type="sibTrans" cxnId="{68EB5C6F-E253-FE45-AE1C-7580F48FEA73}">
      <dgm:prSet/>
      <dgm:spPr/>
      <dgm:t>
        <a:bodyPr/>
        <a:lstStyle/>
        <a:p>
          <a:endParaRPr lang="zh-TW" altLang="en-US"/>
        </a:p>
      </dgm:t>
    </dgm:pt>
    <dgm:pt modelId="{808E61EC-6ED1-7B40-A317-A255C714B946}">
      <dgm:prSet phldrT="[文字]" custT="1"/>
      <dgm:spPr/>
      <dgm:t>
        <a:bodyPr/>
        <a:lstStyle/>
        <a:p>
          <a:r>
            <a:rPr lang="zh-TW" altLang="en-US" sz="2000" dirty="0">
              <a:solidFill>
                <a:schemeClr val="bg1">
                  <a:lumMod val="75000"/>
                </a:schemeClr>
              </a:solidFill>
              <a:latin typeface="+mn-ea"/>
              <a:ea typeface="+mn-ea"/>
              <a:cs typeface="Calibri" panose="020F0502020204030204" pitchFamily="34" charset="0"/>
            </a:rPr>
            <a:t>內部控制</a:t>
          </a:r>
        </a:p>
      </dgm:t>
    </dgm:pt>
    <dgm:pt modelId="{A73973EB-5630-DC4D-B12D-C370026D09BC}" type="parTrans" cxnId="{E8B1A48A-0EB4-2846-9C3C-207946EAC32F}">
      <dgm:prSet/>
      <dgm:spPr/>
      <dgm:t>
        <a:bodyPr/>
        <a:lstStyle/>
        <a:p>
          <a:endParaRPr lang="zh-TW" altLang="en-US"/>
        </a:p>
      </dgm:t>
    </dgm:pt>
    <dgm:pt modelId="{E02559A3-F44B-BF4E-8008-9A995DA7E17B}" type="sibTrans" cxnId="{E8B1A48A-0EB4-2846-9C3C-207946EAC32F}">
      <dgm:prSet/>
      <dgm:spPr/>
      <dgm:t>
        <a:bodyPr/>
        <a:lstStyle/>
        <a:p>
          <a:endParaRPr lang="zh-TW" altLang="en-US"/>
        </a:p>
      </dgm:t>
    </dgm:pt>
    <dgm:pt modelId="{E427F113-39DC-9642-A30B-BC71771C2731}">
      <dgm:prSet phldrT="[文字]" custT="1"/>
      <dgm:spPr/>
      <dgm:t>
        <a:bodyPr/>
        <a:lstStyle/>
        <a:p>
          <a:r>
            <a:rPr lang="zh-TW" altLang="en-US" sz="2000" dirty="0">
              <a:solidFill>
                <a:schemeClr val="bg1">
                  <a:lumMod val="75000"/>
                </a:schemeClr>
              </a:solidFill>
              <a:latin typeface="+mn-ea"/>
              <a:ea typeface="+mn-ea"/>
              <a:cs typeface="Calibri" panose="020F0502020204030204" pitchFamily="34" charset="0"/>
            </a:rPr>
            <a:t>結案</a:t>
          </a:r>
        </a:p>
      </dgm:t>
    </dgm:pt>
    <dgm:pt modelId="{7AD68B24-68D6-FA46-96C6-881B53419EF7}" type="parTrans" cxnId="{0AF9F092-7266-7F43-A181-DDCE6A11998A}">
      <dgm:prSet/>
      <dgm:spPr/>
      <dgm:t>
        <a:bodyPr/>
        <a:lstStyle/>
        <a:p>
          <a:endParaRPr lang="zh-TW" altLang="en-US"/>
        </a:p>
      </dgm:t>
    </dgm:pt>
    <dgm:pt modelId="{18E012BE-0C90-9845-BC61-E14EC8B7D892}" type="sibTrans" cxnId="{0AF9F092-7266-7F43-A181-DDCE6A11998A}">
      <dgm:prSet/>
      <dgm:spPr/>
      <dgm:t>
        <a:bodyPr/>
        <a:lstStyle/>
        <a:p>
          <a:endParaRPr lang="zh-TW" altLang="en-US"/>
        </a:p>
      </dgm:t>
    </dgm:pt>
    <dgm:pt modelId="{ED5C9C83-C697-634E-9B40-72B104D95186}" type="pres">
      <dgm:prSet presAssocID="{979CC041-3588-244E-9AC5-28F4EBA71162}" presName="Name0" presStyleCnt="0">
        <dgm:presLayoutVars>
          <dgm:dir/>
          <dgm:resizeHandles val="exact"/>
        </dgm:presLayoutVars>
      </dgm:prSet>
      <dgm:spPr/>
    </dgm:pt>
    <dgm:pt modelId="{E1EA04AE-23C4-8740-81F9-0C6EC0C9FD13}" type="pres">
      <dgm:prSet presAssocID="{979CC041-3588-244E-9AC5-28F4EBA71162}" presName="arrow" presStyleLbl="bgShp" presStyleIdx="0" presStyleCnt="1"/>
      <dgm:spPr/>
    </dgm:pt>
    <dgm:pt modelId="{03E740A1-19AD-9C47-BD7E-19E321303452}" type="pres">
      <dgm:prSet presAssocID="{979CC041-3588-244E-9AC5-28F4EBA71162}" presName="points" presStyleCnt="0"/>
      <dgm:spPr/>
    </dgm:pt>
    <dgm:pt modelId="{2DD1DD7D-FA8C-EC4B-BE16-EF3864AFD40A}" type="pres">
      <dgm:prSet presAssocID="{A5EE810E-5A24-3D46-AFB1-634E9945D15F}" presName="compositeA" presStyleCnt="0"/>
      <dgm:spPr/>
    </dgm:pt>
    <dgm:pt modelId="{AAF0CA3C-8A0E-764D-B019-68A058D228C6}" type="pres">
      <dgm:prSet presAssocID="{A5EE810E-5A24-3D46-AFB1-634E9945D15F}" presName="textA" presStyleLbl="revTx" presStyleIdx="0" presStyleCnt="5">
        <dgm:presLayoutVars>
          <dgm:bulletEnabled val="1"/>
        </dgm:presLayoutVars>
      </dgm:prSet>
      <dgm:spPr/>
    </dgm:pt>
    <dgm:pt modelId="{7249B4AA-CE7C-0B43-BE97-9A20E691E71A}" type="pres">
      <dgm:prSet presAssocID="{A5EE810E-5A24-3D46-AFB1-634E9945D15F}" presName="circleA" presStyleLbl="node1" presStyleIdx="0" presStyleCnt="5"/>
      <dgm:spPr/>
    </dgm:pt>
    <dgm:pt modelId="{647F7F12-07B6-3A45-853A-17994D2C7732}" type="pres">
      <dgm:prSet presAssocID="{A5EE810E-5A24-3D46-AFB1-634E9945D15F}" presName="spaceA" presStyleCnt="0"/>
      <dgm:spPr/>
    </dgm:pt>
    <dgm:pt modelId="{6EE5B8EA-7494-604E-A382-22B97EC090D3}" type="pres">
      <dgm:prSet presAssocID="{5C763305-0A5C-1748-BB0E-25247E3168EC}" presName="space" presStyleCnt="0"/>
      <dgm:spPr/>
    </dgm:pt>
    <dgm:pt modelId="{8A9AAF2F-0893-C746-B0E3-18B997412E13}" type="pres">
      <dgm:prSet presAssocID="{F17F8BA2-14CC-ED42-BAFC-62B15F81DA1D}" presName="compositeB" presStyleCnt="0"/>
      <dgm:spPr/>
    </dgm:pt>
    <dgm:pt modelId="{0501BC7C-2576-5B44-BF1B-07E2A23C3A64}" type="pres">
      <dgm:prSet presAssocID="{F17F8BA2-14CC-ED42-BAFC-62B15F81DA1D}" presName="textB" presStyleLbl="revTx" presStyleIdx="1" presStyleCnt="5">
        <dgm:presLayoutVars>
          <dgm:bulletEnabled val="1"/>
        </dgm:presLayoutVars>
      </dgm:prSet>
      <dgm:spPr/>
    </dgm:pt>
    <dgm:pt modelId="{93ACE920-A29E-7841-85F2-18E0F8757DD8}" type="pres">
      <dgm:prSet presAssocID="{F17F8BA2-14CC-ED42-BAFC-62B15F81DA1D}" presName="circleB" presStyleLbl="node1" presStyleIdx="1" presStyleCnt="5"/>
      <dgm:spPr/>
    </dgm:pt>
    <dgm:pt modelId="{96F59D57-C492-A54B-B3DB-C02638951CC9}" type="pres">
      <dgm:prSet presAssocID="{F17F8BA2-14CC-ED42-BAFC-62B15F81DA1D}" presName="spaceB" presStyleCnt="0"/>
      <dgm:spPr/>
    </dgm:pt>
    <dgm:pt modelId="{989D4AD2-A16A-EF45-9244-05B86F39B4AC}" type="pres">
      <dgm:prSet presAssocID="{8C54F3C9-CA87-FA4D-9805-D73199191657}" presName="space" presStyleCnt="0"/>
      <dgm:spPr/>
    </dgm:pt>
    <dgm:pt modelId="{98706EB6-7B38-1A43-96CF-853377C505CC}" type="pres">
      <dgm:prSet presAssocID="{E24DFE58-B09B-F946-BB61-8F4686B0AB2F}" presName="compositeA" presStyleCnt="0"/>
      <dgm:spPr/>
    </dgm:pt>
    <dgm:pt modelId="{4621F0E2-4DB1-D24D-A0CA-C9F28A55E5EB}" type="pres">
      <dgm:prSet presAssocID="{E24DFE58-B09B-F946-BB61-8F4686B0AB2F}" presName="textA" presStyleLbl="revTx" presStyleIdx="2" presStyleCnt="5">
        <dgm:presLayoutVars>
          <dgm:bulletEnabled val="1"/>
        </dgm:presLayoutVars>
      </dgm:prSet>
      <dgm:spPr/>
    </dgm:pt>
    <dgm:pt modelId="{C4900E4D-A72F-1B47-AE93-E0C56F783153}" type="pres">
      <dgm:prSet presAssocID="{E24DFE58-B09B-F946-BB61-8F4686B0AB2F}" presName="circleA" presStyleLbl="node1" presStyleIdx="2" presStyleCnt="5"/>
      <dgm:spPr/>
    </dgm:pt>
    <dgm:pt modelId="{D7B72CF6-B77E-0F48-A2B6-2D5B0BF89DE8}" type="pres">
      <dgm:prSet presAssocID="{E24DFE58-B09B-F946-BB61-8F4686B0AB2F}" presName="spaceA" presStyleCnt="0"/>
      <dgm:spPr/>
    </dgm:pt>
    <dgm:pt modelId="{CC4CAF53-9B83-5141-B56F-806C140F28C2}" type="pres">
      <dgm:prSet presAssocID="{FB1AB308-94C7-2349-8F8A-2DD0DEB10D9A}" presName="space" presStyleCnt="0"/>
      <dgm:spPr/>
    </dgm:pt>
    <dgm:pt modelId="{4D231463-7D5C-614B-B60D-11F1D67A0B54}" type="pres">
      <dgm:prSet presAssocID="{808E61EC-6ED1-7B40-A317-A255C714B946}" presName="compositeB" presStyleCnt="0"/>
      <dgm:spPr/>
    </dgm:pt>
    <dgm:pt modelId="{BF846476-50F6-554E-8CA9-A0467B8E6F8C}" type="pres">
      <dgm:prSet presAssocID="{808E61EC-6ED1-7B40-A317-A255C714B946}" presName="textB" presStyleLbl="revTx" presStyleIdx="3" presStyleCnt="5">
        <dgm:presLayoutVars>
          <dgm:bulletEnabled val="1"/>
        </dgm:presLayoutVars>
      </dgm:prSet>
      <dgm:spPr/>
    </dgm:pt>
    <dgm:pt modelId="{7E8AC200-A73F-3A49-BF03-9B008FDF252F}" type="pres">
      <dgm:prSet presAssocID="{808E61EC-6ED1-7B40-A317-A255C714B946}" presName="circleB" presStyleLbl="node1" presStyleIdx="3" presStyleCnt="5"/>
      <dgm:spPr/>
    </dgm:pt>
    <dgm:pt modelId="{D8A449EE-F05F-8040-8FF2-8BD186142778}" type="pres">
      <dgm:prSet presAssocID="{808E61EC-6ED1-7B40-A317-A255C714B946}" presName="spaceB" presStyleCnt="0"/>
      <dgm:spPr/>
    </dgm:pt>
    <dgm:pt modelId="{80532055-FB71-2A43-A637-5F7C76804858}" type="pres">
      <dgm:prSet presAssocID="{E02559A3-F44B-BF4E-8008-9A995DA7E17B}" presName="space" presStyleCnt="0"/>
      <dgm:spPr/>
    </dgm:pt>
    <dgm:pt modelId="{274DB12F-AB30-9242-8C0A-63E7AB660390}" type="pres">
      <dgm:prSet presAssocID="{E427F113-39DC-9642-A30B-BC71771C2731}" presName="compositeA" presStyleCnt="0"/>
      <dgm:spPr/>
    </dgm:pt>
    <dgm:pt modelId="{23746876-5251-D74B-A4C6-F992218126B6}" type="pres">
      <dgm:prSet presAssocID="{E427F113-39DC-9642-A30B-BC71771C2731}" presName="textA" presStyleLbl="revTx" presStyleIdx="4" presStyleCnt="5">
        <dgm:presLayoutVars>
          <dgm:bulletEnabled val="1"/>
        </dgm:presLayoutVars>
      </dgm:prSet>
      <dgm:spPr/>
    </dgm:pt>
    <dgm:pt modelId="{2A4B70B0-3144-654F-88E6-1A453C4A11E0}" type="pres">
      <dgm:prSet presAssocID="{E427F113-39DC-9642-A30B-BC71771C2731}" presName="circleA" presStyleLbl="node1" presStyleIdx="4" presStyleCnt="5"/>
      <dgm:spPr/>
    </dgm:pt>
    <dgm:pt modelId="{CD4B645B-A598-3E4C-ABF0-F8ECDE963F6D}" type="pres">
      <dgm:prSet presAssocID="{E427F113-39DC-9642-A30B-BC71771C2731}" presName="spaceA" presStyleCnt="0"/>
      <dgm:spPr/>
    </dgm:pt>
  </dgm:ptLst>
  <dgm:cxnLst>
    <dgm:cxn modelId="{85EBC80C-8A83-C84A-A278-BE397F4A7C92}" type="presOf" srcId="{979CC041-3588-244E-9AC5-28F4EBA71162}" destId="{ED5C9C83-C697-634E-9B40-72B104D95186}" srcOrd="0" destOrd="0" presId="urn:microsoft.com/office/officeart/2005/8/layout/hProcess11"/>
    <dgm:cxn modelId="{68EB5C6F-E253-FE45-AE1C-7580F48FEA73}" srcId="{979CC041-3588-244E-9AC5-28F4EBA71162}" destId="{E24DFE58-B09B-F946-BB61-8F4686B0AB2F}" srcOrd="2" destOrd="0" parTransId="{E98C125C-50A7-D143-9380-09F02E4F1AC7}" sibTransId="{FB1AB308-94C7-2349-8F8A-2DD0DEB10D9A}"/>
    <dgm:cxn modelId="{E8B1A48A-0EB4-2846-9C3C-207946EAC32F}" srcId="{979CC041-3588-244E-9AC5-28F4EBA71162}" destId="{808E61EC-6ED1-7B40-A317-A255C714B946}" srcOrd="3" destOrd="0" parTransId="{A73973EB-5630-DC4D-B12D-C370026D09BC}" sibTransId="{E02559A3-F44B-BF4E-8008-9A995DA7E17B}"/>
    <dgm:cxn modelId="{0AF9F092-7266-7F43-A181-DDCE6A11998A}" srcId="{979CC041-3588-244E-9AC5-28F4EBA71162}" destId="{E427F113-39DC-9642-A30B-BC71771C2731}" srcOrd="4" destOrd="0" parTransId="{7AD68B24-68D6-FA46-96C6-881B53419EF7}" sibTransId="{18E012BE-0C90-9845-BC61-E14EC8B7D892}"/>
    <dgm:cxn modelId="{C230EF9C-A13C-F248-8FE6-7008CFE4F33D}" type="presOf" srcId="{808E61EC-6ED1-7B40-A317-A255C714B946}" destId="{BF846476-50F6-554E-8CA9-A0467B8E6F8C}" srcOrd="0" destOrd="0" presId="urn:microsoft.com/office/officeart/2005/8/layout/hProcess11"/>
    <dgm:cxn modelId="{E689E69D-8C35-A540-A0B4-A96E9667DAC9}" type="presOf" srcId="{E24DFE58-B09B-F946-BB61-8F4686B0AB2F}" destId="{4621F0E2-4DB1-D24D-A0CA-C9F28A55E5EB}" srcOrd="0" destOrd="0" presId="urn:microsoft.com/office/officeart/2005/8/layout/hProcess11"/>
    <dgm:cxn modelId="{98C4A2AF-D803-A440-9EC1-42E2E62EB7A6}" type="presOf" srcId="{F17F8BA2-14CC-ED42-BAFC-62B15F81DA1D}" destId="{0501BC7C-2576-5B44-BF1B-07E2A23C3A64}" srcOrd="0" destOrd="0" presId="urn:microsoft.com/office/officeart/2005/8/layout/hProcess11"/>
    <dgm:cxn modelId="{1B706FB2-E14A-B943-B6CA-7DA469899572}" srcId="{979CC041-3588-244E-9AC5-28F4EBA71162}" destId="{F17F8BA2-14CC-ED42-BAFC-62B15F81DA1D}" srcOrd="1" destOrd="0" parTransId="{DBE28B3D-3022-B24C-9DAC-FC49138659F0}" sibTransId="{8C54F3C9-CA87-FA4D-9805-D73199191657}"/>
    <dgm:cxn modelId="{DA7BB3C3-FF1E-5445-BEFE-C9F175A78F15}" type="presOf" srcId="{E427F113-39DC-9642-A30B-BC71771C2731}" destId="{23746876-5251-D74B-A4C6-F992218126B6}" srcOrd="0" destOrd="0" presId="urn:microsoft.com/office/officeart/2005/8/layout/hProcess11"/>
    <dgm:cxn modelId="{F6A7EBE6-0001-1C47-A857-CDD6224F67BD}" srcId="{979CC041-3588-244E-9AC5-28F4EBA71162}" destId="{A5EE810E-5A24-3D46-AFB1-634E9945D15F}" srcOrd="0" destOrd="0" parTransId="{EB8F3327-E2E9-9449-8C09-F6C896388023}" sibTransId="{5C763305-0A5C-1748-BB0E-25247E3168EC}"/>
    <dgm:cxn modelId="{63DE71F4-1975-2448-AA31-20A26AA4284A}" type="presOf" srcId="{A5EE810E-5A24-3D46-AFB1-634E9945D15F}" destId="{AAF0CA3C-8A0E-764D-B019-68A058D228C6}" srcOrd="0" destOrd="0" presId="urn:microsoft.com/office/officeart/2005/8/layout/hProcess11"/>
    <dgm:cxn modelId="{5D661B45-F890-8B4B-8B4F-178C03533A29}" type="presParOf" srcId="{ED5C9C83-C697-634E-9B40-72B104D95186}" destId="{E1EA04AE-23C4-8740-81F9-0C6EC0C9FD13}" srcOrd="0" destOrd="0" presId="urn:microsoft.com/office/officeart/2005/8/layout/hProcess11"/>
    <dgm:cxn modelId="{A61DFC57-D2F7-454E-8F99-3280F83DE8DC}" type="presParOf" srcId="{ED5C9C83-C697-634E-9B40-72B104D95186}" destId="{03E740A1-19AD-9C47-BD7E-19E321303452}" srcOrd="1" destOrd="0" presId="urn:microsoft.com/office/officeart/2005/8/layout/hProcess11"/>
    <dgm:cxn modelId="{2DD04D20-77FA-2F4E-88DF-59D97308FEE6}" type="presParOf" srcId="{03E740A1-19AD-9C47-BD7E-19E321303452}" destId="{2DD1DD7D-FA8C-EC4B-BE16-EF3864AFD40A}" srcOrd="0" destOrd="0" presId="urn:microsoft.com/office/officeart/2005/8/layout/hProcess11"/>
    <dgm:cxn modelId="{AE5C6996-B5B8-E248-8AB1-A9B0946A5297}" type="presParOf" srcId="{2DD1DD7D-FA8C-EC4B-BE16-EF3864AFD40A}" destId="{AAF0CA3C-8A0E-764D-B019-68A058D228C6}" srcOrd="0" destOrd="0" presId="urn:microsoft.com/office/officeart/2005/8/layout/hProcess11"/>
    <dgm:cxn modelId="{90342F73-E11D-CE46-81EE-BD0AE8DB954E}" type="presParOf" srcId="{2DD1DD7D-FA8C-EC4B-BE16-EF3864AFD40A}" destId="{7249B4AA-CE7C-0B43-BE97-9A20E691E71A}" srcOrd="1" destOrd="0" presId="urn:microsoft.com/office/officeart/2005/8/layout/hProcess11"/>
    <dgm:cxn modelId="{5A7BD6E0-7584-3645-9E04-5AF917CF25A4}" type="presParOf" srcId="{2DD1DD7D-FA8C-EC4B-BE16-EF3864AFD40A}" destId="{647F7F12-07B6-3A45-853A-17994D2C7732}" srcOrd="2" destOrd="0" presId="urn:microsoft.com/office/officeart/2005/8/layout/hProcess11"/>
    <dgm:cxn modelId="{ACAAB2A1-5AB0-B44A-9ABC-F84F219E10F3}" type="presParOf" srcId="{03E740A1-19AD-9C47-BD7E-19E321303452}" destId="{6EE5B8EA-7494-604E-A382-22B97EC090D3}" srcOrd="1" destOrd="0" presId="urn:microsoft.com/office/officeart/2005/8/layout/hProcess11"/>
    <dgm:cxn modelId="{B414305B-C839-5F47-9F2F-D07DCA42FB8F}" type="presParOf" srcId="{03E740A1-19AD-9C47-BD7E-19E321303452}" destId="{8A9AAF2F-0893-C746-B0E3-18B997412E13}" srcOrd="2" destOrd="0" presId="urn:microsoft.com/office/officeart/2005/8/layout/hProcess11"/>
    <dgm:cxn modelId="{CEAF8AD2-2FCA-AA4E-A012-882239E01975}" type="presParOf" srcId="{8A9AAF2F-0893-C746-B0E3-18B997412E13}" destId="{0501BC7C-2576-5B44-BF1B-07E2A23C3A64}" srcOrd="0" destOrd="0" presId="urn:microsoft.com/office/officeart/2005/8/layout/hProcess11"/>
    <dgm:cxn modelId="{D0A0E0F7-67AF-1542-9ADF-088D441E0E9D}" type="presParOf" srcId="{8A9AAF2F-0893-C746-B0E3-18B997412E13}" destId="{93ACE920-A29E-7841-85F2-18E0F8757DD8}" srcOrd="1" destOrd="0" presId="urn:microsoft.com/office/officeart/2005/8/layout/hProcess11"/>
    <dgm:cxn modelId="{647D68B5-D76E-814B-A29F-FEE45641EDAB}" type="presParOf" srcId="{8A9AAF2F-0893-C746-B0E3-18B997412E13}" destId="{96F59D57-C492-A54B-B3DB-C02638951CC9}" srcOrd="2" destOrd="0" presId="urn:microsoft.com/office/officeart/2005/8/layout/hProcess11"/>
    <dgm:cxn modelId="{217633FF-D689-2C4D-91E1-C0EC98924D77}" type="presParOf" srcId="{03E740A1-19AD-9C47-BD7E-19E321303452}" destId="{989D4AD2-A16A-EF45-9244-05B86F39B4AC}" srcOrd="3" destOrd="0" presId="urn:microsoft.com/office/officeart/2005/8/layout/hProcess11"/>
    <dgm:cxn modelId="{C5DED2C3-E52C-6C44-9EA5-13479768B12E}" type="presParOf" srcId="{03E740A1-19AD-9C47-BD7E-19E321303452}" destId="{98706EB6-7B38-1A43-96CF-853377C505CC}" srcOrd="4" destOrd="0" presId="urn:microsoft.com/office/officeart/2005/8/layout/hProcess11"/>
    <dgm:cxn modelId="{2524141C-4E82-BE44-9A87-34F83631FABC}" type="presParOf" srcId="{98706EB6-7B38-1A43-96CF-853377C505CC}" destId="{4621F0E2-4DB1-D24D-A0CA-C9F28A55E5EB}" srcOrd="0" destOrd="0" presId="urn:microsoft.com/office/officeart/2005/8/layout/hProcess11"/>
    <dgm:cxn modelId="{DA03A3AD-CEE0-B349-BEA2-2CB908EFFEDB}" type="presParOf" srcId="{98706EB6-7B38-1A43-96CF-853377C505CC}" destId="{C4900E4D-A72F-1B47-AE93-E0C56F783153}" srcOrd="1" destOrd="0" presId="urn:microsoft.com/office/officeart/2005/8/layout/hProcess11"/>
    <dgm:cxn modelId="{1F999E92-E0C5-DF4A-8B39-751782ADCC3D}" type="presParOf" srcId="{98706EB6-7B38-1A43-96CF-853377C505CC}" destId="{D7B72CF6-B77E-0F48-A2B6-2D5B0BF89DE8}" srcOrd="2" destOrd="0" presId="urn:microsoft.com/office/officeart/2005/8/layout/hProcess11"/>
    <dgm:cxn modelId="{B169FF2E-E8AA-434C-85C9-03300F935109}" type="presParOf" srcId="{03E740A1-19AD-9C47-BD7E-19E321303452}" destId="{CC4CAF53-9B83-5141-B56F-806C140F28C2}" srcOrd="5" destOrd="0" presId="urn:microsoft.com/office/officeart/2005/8/layout/hProcess11"/>
    <dgm:cxn modelId="{5896F186-E61C-3A41-BC9D-144C00E74315}" type="presParOf" srcId="{03E740A1-19AD-9C47-BD7E-19E321303452}" destId="{4D231463-7D5C-614B-B60D-11F1D67A0B54}" srcOrd="6" destOrd="0" presId="urn:microsoft.com/office/officeart/2005/8/layout/hProcess11"/>
    <dgm:cxn modelId="{1ECCC76A-20D2-AB43-832F-8AE27EBF24F7}" type="presParOf" srcId="{4D231463-7D5C-614B-B60D-11F1D67A0B54}" destId="{BF846476-50F6-554E-8CA9-A0467B8E6F8C}" srcOrd="0" destOrd="0" presId="urn:microsoft.com/office/officeart/2005/8/layout/hProcess11"/>
    <dgm:cxn modelId="{A8F4C2A4-8BDB-3F4E-93CE-F68877C92B38}" type="presParOf" srcId="{4D231463-7D5C-614B-B60D-11F1D67A0B54}" destId="{7E8AC200-A73F-3A49-BF03-9B008FDF252F}" srcOrd="1" destOrd="0" presId="urn:microsoft.com/office/officeart/2005/8/layout/hProcess11"/>
    <dgm:cxn modelId="{90735ED4-EE06-F349-BA99-AEFCA3720E01}" type="presParOf" srcId="{4D231463-7D5C-614B-B60D-11F1D67A0B54}" destId="{D8A449EE-F05F-8040-8FF2-8BD186142778}" srcOrd="2" destOrd="0" presId="urn:microsoft.com/office/officeart/2005/8/layout/hProcess11"/>
    <dgm:cxn modelId="{B2AAD016-B9A6-9745-B65E-CD57649F9CD7}" type="presParOf" srcId="{03E740A1-19AD-9C47-BD7E-19E321303452}" destId="{80532055-FB71-2A43-A637-5F7C76804858}" srcOrd="7" destOrd="0" presId="urn:microsoft.com/office/officeart/2005/8/layout/hProcess11"/>
    <dgm:cxn modelId="{B2BED69C-D5F8-534C-B2FA-393D3679D9AC}" type="presParOf" srcId="{03E740A1-19AD-9C47-BD7E-19E321303452}" destId="{274DB12F-AB30-9242-8C0A-63E7AB660390}" srcOrd="8" destOrd="0" presId="urn:microsoft.com/office/officeart/2005/8/layout/hProcess11"/>
    <dgm:cxn modelId="{B577185E-6512-6341-9054-EEA4554A925B}" type="presParOf" srcId="{274DB12F-AB30-9242-8C0A-63E7AB660390}" destId="{23746876-5251-D74B-A4C6-F992218126B6}" srcOrd="0" destOrd="0" presId="urn:microsoft.com/office/officeart/2005/8/layout/hProcess11"/>
    <dgm:cxn modelId="{49A6CC66-BC42-7741-9E8A-926A0E911C1D}" type="presParOf" srcId="{274DB12F-AB30-9242-8C0A-63E7AB660390}" destId="{2A4B70B0-3144-654F-88E6-1A453C4A11E0}" srcOrd="1" destOrd="0" presId="urn:microsoft.com/office/officeart/2005/8/layout/hProcess11"/>
    <dgm:cxn modelId="{987D63DD-70F0-D74D-988E-C3349C76BE9A}" type="presParOf" srcId="{274DB12F-AB30-9242-8C0A-63E7AB660390}" destId="{CD4B645B-A598-3E4C-ABF0-F8ECDE963F6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79CC041-3588-244E-9AC5-28F4EBA71162}" type="doc">
      <dgm:prSet loTypeId="urn:microsoft.com/office/officeart/2005/8/layout/hProcess11" loCatId="" qsTypeId="urn:microsoft.com/office/officeart/2005/8/quickstyle/simple1" qsCatId="simple" csTypeId="urn:microsoft.com/office/officeart/2005/8/colors/accent2_1" csCatId="accent2" phldr="1"/>
      <dgm:spPr/>
    </dgm:pt>
    <dgm:pt modelId="{A5EE810E-5A24-3D46-AFB1-634E9945D15F}">
      <dgm:prSet phldrT="[文字]" custT="1"/>
      <dgm:spPr/>
      <dgm:t>
        <a:bodyPr/>
        <a:lstStyle/>
        <a:p>
          <a:r>
            <a:rPr lang="zh-TW" altLang="en-US" sz="2000" dirty="0">
              <a:solidFill>
                <a:schemeClr val="bg1">
                  <a:lumMod val="75000"/>
                </a:schemeClr>
              </a:solidFill>
              <a:latin typeface="+mn-ea"/>
              <a:ea typeface="+mn-ea"/>
              <a:cs typeface="Calibri" panose="020F0502020204030204" pitchFamily="34" charset="0"/>
            </a:rPr>
            <a:t>定義</a:t>
          </a:r>
        </a:p>
      </dgm:t>
    </dgm:pt>
    <dgm:pt modelId="{EB8F3327-E2E9-9449-8C09-F6C896388023}" type="parTrans" cxnId="{F6A7EBE6-0001-1C47-A857-CDD6224F67BD}">
      <dgm:prSet/>
      <dgm:spPr/>
      <dgm:t>
        <a:bodyPr/>
        <a:lstStyle/>
        <a:p>
          <a:endParaRPr lang="zh-TW" altLang="en-US"/>
        </a:p>
      </dgm:t>
    </dgm:pt>
    <dgm:pt modelId="{5C763305-0A5C-1748-BB0E-25247E3168EC}" type="sibTrans" cxnId="{F6A7EBE6-0001-1C47-A857-CDD6224F67BD}">
      <dgm:prSet/>
      <dgm:spPr/>
      <dgm:t>
        <a:bodyPr/>
        <a:lstStyle/>
        <a:p>
          <a:endParaRPr lang="zh-TW" altLang="en-US"/>
        </a:p>
      </dgm:t>
    </dgm:pt>
    <dgm:pt modelId="{E24DFE58-B09B-F946-BB61-8F4686B0AB2F}">
      <dgm:prSet phldrT="[文字]" custT="1"/>
      <dgm:spPr/>
      <dgm:t>
        <a:bodyPr/>
        <a:lstStyle/>
        <a:p>
          <a:r>
            <a:rPr lang="en-US" altLang="zh-TW" sz="2400" dirty="0">
              <a:solidFill>
                <a:schemeClr val="accent1"/>
              </a:solidFill>
              <a:latin typeface="+mn-ea"/>
              <a:ea typeface="+mn-ea"/>
              <a:cs typeface="Calibri" panose="020F0502020204030204" pitchFamily="34" charset="0"/>
            </a:rPr>
            <a:t>3.</a:t>
          </a:r>
          <a:r>
            <a:rPr lang="zh-TW" altLang="en-US" sz="2400" dirty="0">
              <a:solidFill>
                <a:schemeClr val="accent1"/>
              </a:solidFill>
              <a:latin typeface="+mn-ea"/>
              <a:ea typeface="+mn-ea"/>
              <a:cs typeface="Calibri" panose="020F0502020204030204" pitchFamily="34" charset="0"/>
            </a:rPr>
            <a:t>執行</a:t>
          </a:r>
        </a:p>
      </dgm:t>
    </dgm:pt>
    <dgm:pt modelId="{E98C125C-50A7-D143-9380-09F02E4F1AC7}" type="parTrans" cxnId="{68EB5C6F-E253-FE45-AE1C-7580F48FEA73}">
      <dgm:prSet/>
      <dgm:spPr/>
      <dgm:t>
        <a:bodyPr/>
        <a:lstStyle/>
        <a:p>
          <a:endParaRPr lang="zh-TW" altLang="en-US"/>
        </a:p>
      </dgm:t>
    </dgm:pt>
    <dgm:pt modelId="{FB1AB308-94C7-2349-8F8A-2DD0DEB10D9A}" type="sibTrans" cxnId="{68EB5C6F-E253-FE45-AE1C-7580F48FEA73}">
      <dgm:prSet/>
      <dgm:spPr/>
      <dgm:t>
        <a:bodyPr/>
        <a:lstStyle/>
        <a:p>
          <a:endParaRPr lang="zh-TW" altLang="en-US"/>
        </a:p>
      </dgm:t>
    </dgm:pt>
    <dgm:pt modelId="{808E61EC-6ED1-7B40-A317-A255C714B946}">
      <dgm:prSet phldrT="[文字]" custT="1"/>
      <dgm:spPr/>
      <dgm:t>
        <a:bodyPr/>
        <a:lstStyle/>
        <a:p>
          <a:r>
            <a:rPr lang="en-US" altLang="zh-TW" sz="2400" dirty="0">
              <a:solidFill>
                <a:schemeClr val="accent2">
                  <a:lumMod val="50000"/>
                </a:schemeClr>
              </a:solidFill>
              <a:latin typeface="+mn-ea"/>
              <a:ea typeface="+mn-ea"/>
              <a:cs typeface="Calibri" panose="020F0502020204030204" pitchFamily="34" charset="0"/>
            </a:rPr>
            <a:t>4.</a:t>
          </a:r>
          <a:r>
            <a:rPr lang="zh-TW" altLang="en-US" sz="2400" dirty="0">
              <a:solidFill>
                <a:schemeClr val="accent2">
                  <a:lumMod val="50000"/>
                </a:schemeClr>
              </a:solidFill>
              <a:latin typeface="+mn-ea"/>
              <a:ea typeface="+mn-ea"/>
              <a:cs typeface="Calibri" panose="020F0502020204030204" pitchFamily="34" charset="0"/>
            </a:rPr>
            <a:t>內部控制</a:t>
          </a:r>
        </a:p>
      </dgm:t>
    </dgm:pt>
    <dgm:pt modelId="{A73973EB-5630-DC4D-B12D-C370026D09BC}" type="parTrans" cxnId="{E8B1A48A-0EB4-2846-9C3C-207946EAC32F}">
      <dgm:prSet/>
      <dgm:spPr/>
      <dgm:t>
        <a:bodyPr/>
        <a:lstStyle/>
        <a:p>
          <a:endParaRPr lang="zh-TW" altLang="en-US"/>
        </a:p>
      </dgm:t>
    </dgm:pt>
    <dgm:pt modelId="{E02559A3-F44B-BF4E-8008-9A995DA7E17B}" type="sibTrans" cxnId="{E8B1A48A-0EB4-2846-9C3C-207946EAC32F}">
      <dgm:prSet/>
      <dgm:spPr/>
      <dgm:t>
        <a:bodyPr/>
        <a:lstStyle/>
        <a:p>
          <a:endParaRPr lang="zh-TW" altLang="en-US"/>
        </a:p>
      </dgm:t>
    </dgm:pt>
    <dgm:pt modelId="{E427F113-39DC-9642-A30B-BC71771C2731}">
      <dgm:prSet phldrT="[文字]" custT="1"/>
      <dgm:spPr/>
      <dgm:t>
        <a:bodyPr/>
        <a:lstStyle/>
        <a:p>
          <a:r>
            <a:rPr lang="en-US" altLang="zh-TW" sz="2400" dirty="0">
              <a:solidFill>
                <a:schemeClr val="accent2">
                  <a:lumMod val="50000"/>
                </a:schemeClr>
              </a:solidFill>
              <a:latin typeface="+mn-ea"/>
              <a:ea typeface="+mn-ea"/>
              <a:cs typeface="Calibri" panose="020F0502020204030204" pitchFamily="34" charset="0"/>
            </a:rPr>
            <a:t>5.</a:t>
          </a:r>
          <a:r>
            <a:rPr lang="zh-TW" altLang="en-US" sz="2400" dirty="0">
              <a:solidFill>
                <a:schemeClr val="accent2">
                  <a:lumMod val="50000"/>
                </a:schemeClr>
              </a:solidFill>
              <a:latin typeface="+mn-ea"/>
              <a:ea typeface="+mn-ea"/>
              <a:cs typeface="Calibri" panose="020F0502020204030204" pitchFamily="34" charset="0"/>
            </a:rPr>
            <a:t>結案</a:t>
          </a:r>
        </a:p>
      </dgm:t>
    </dgm:pt>
    <dgm:pt modelId="{7AD68B24-68D6-FA46-96C6-881B53419EF7}" type="parTrans" cxnId="{0AF9F092-7266-7F43-A181-DDCE6A11998A}">
      <dgm:prSet/>
      <dgm:spPr/>
      <dgm:t>
        <a:bodyPr/>
        <a:lstStyle/>
        <a:p>
          <a:endParaRPr lang="zh-TW" altLang="en-US"/>
        </a:p>
      </dgm:t>
    </dgm:pt>
    <dgm:pt modelId="{18E012BE-0C90-9845-BC61-E14EC8B7D892}" type="sibTrans" cxnId="{0AF9F092-7266-7F43-A181-DDCE6A11998A}">
      <dgm:prSet/>
      <dgm:spPr/>
      <dgm:t>
        <a:bodyPr/>
        <a:lstStyle/>
        <a:p>
          <a:endParaRPr lang="zh-TW" altLang="en-US"/>
        </a:p>
      </dgm:t>
    </dgm:pt>
    <dgm:pt modelId="{BCF7DBC8-A128-3D41-9737-C119361C92F9}">
      <dgm:prSet phldrT="[文字]" custT="1"/>
      <dgm:spPr/>
      <dgm:t>
        <a:bodyPr/>
        <a:lstStyle/>
        <a:p>
          <a:r>
            <a:rPr lang="zh-TW" altLang="en-US" sz="2000" dirty="0">
              <a:solidFill>
                <a:schemeClr val="bg1">
                  <a:lumMod val="75000"/>
                </a:schemeClr>
              </a:solidFill>
              <a:latin typeface="+mn-ea"/>
              <a:ea typeface="+mn-ea"/>
              <a:cs typeface="Calibri" panose="020F0502020204030204" pitchFamily="34" charset="0"/>
            </a:rPr>
            <a:t>規劃</a:t>
          </a:r>
        </a:p>
      </dgm:t>
    </dgm:pt>
    <dgm:pt modelId="{1742BE4E-5DAE-D441-89AE-B2A433CDF3DF}" type="parTrans" cxnId="{47E6AABE-D366-874C-B322-5DA02018771A}">
      <dgm:prSet/>
      <dgm:spPr/>
      <dgm:t>
        <a:bodyPr/>
        <a:lstStyle/>
        <a:p>
          <a:endParaRPr lang="zh-TW" altLang="en-US"/>
        </a:p>
      </dgm:t>
    </dgm:pt>
    <dgm:pt modelId="{485C2427-DA0A-C44E-AAF7-7450AB7861C8}" type="sibTrans" cxnId="{47E6AABE-D366-874C-B322-5DA02018771A}">
      <dgm:prSet/>
      <dgm:spPr/>
      <dgm:t>
        <a:bodyPr/>
        <a:lstStyle/>
        <a:p>
          <a:endParaRPr lang="zh-TW" altLang="en-US"/>
        </a:p>
      </dgm:t>
    </dgm:pt>
    <dgm:pt modelId="{ED5C9C83-C697-634E-9B40-72B104D95186}" type="pres">
      <dgm:prSet presAssocID="{979CC041-3588-244E-9AC5-28F4EBA71162}" presName="Name0" presStyleCnt="0">
        <dgm:presLayoutVars>
          <dgm:dir/>
          <dgm:resizeHandles val="exact"/>
        </dgm:presLayoutVars>
      </dgm:prSet>
      <dgm:spPr/>
    </dgm:pt>
    <dgm:pt modelId="{E1EA04AE-23C4-8740-81F9-0C6EC0C9FD13}" type="pres">
      <dgm:prSet presAssocID="{979CC041-3588-244E-9AC5-28F4EBA71162}" presName="arrow" presStyleLbl="bgShp" presStyleIdx="0" presStyleCnt="1"/>
      <dgm:spPr/>
    </dgm:pt>
    <dgm:pt modelId="{03E740A1-19AD-9C47-BD7E-19E321303452}" type="pres">
      <dgm:prSet presAssocID="{979CC041-3588-244E-9AC5-28F4EBA71162}" presName="points" presStyleCnt="0"/>
      <dgm:spPr/>
    </dgm:pt>
    <dgm:pt modelId="{2DD1DD7D-FA8C-EC4B-BE16-EF3864AFD40A}" type="pres">
      <dgm:prSet presAssocID="{A5EE810E-5A24-3D46-AFB1-634E9945D15F}" presName="compositeA" presStyleCnt="0"/>
      <dgm:spPr/>
    </dgm:pt>
    <dgm:pt modelId="{AAF0CA3C-8A0E-764D-B019-68A058D228C6}" type="pres">
      <dgm:prSet presAssocID="{A5EE810E-5A24-3D46-AFB1-634E9945D15F}" presName="textA" presStyleLbl="revTx" presStyleIdx="0" presStyleCnt="5">
        <dgm:presLayoutVars>
          <dgm:bulletEnabled val="1"/>
        </dgm:presLayoutVars>
      </dgm:prSet>
      <dgm:spPr/>
    </dgm:pt>
    <dgm:pt modelId="{7249B4AA-CE7C-0B43-BE97-9A20E691E71A}" type="pres">
      <dgm:prSet presAssocID="{A5EE810E-5A24-3D46-AFB1-634E9945D15F}" presName="circleA" presStyleLbl="node1" presStyleIdx="0" presStyleCnt="5"/>
      <dgm:spPr/>
    </dgm:pt>
    <dgm:pt modelId="{647F7F12-07B6-3A45-853A-17994D2C7732}" type="pres">
      <dgm:prSet presAssocID="{A5EE810E-5A24-3D46-AFB1-634E9945D15F}" presName="spaceA" presStyleCnt="0"/>
      <dgm:spPr/>
    </dgm:pt>
    <dgm:pt modelId="{6EE5B8EA-7494-604E-A382-22B97EC090D3}" type="pres">
      <dgm:prSet presAssocID="{5C763305-0A5C-1748-BB0E-25247E3168EC}" presName="space" presStyleCnt="0"/>
      <dgm:spPr/>
    </dgm:pt>
    <dgm:pt modelId="{7A024A51-7DDA-704F-B8D5-8C682EE35F99}" type="pres">
      <dgm:prSet presAssocID="{BCF7DBC8-A128-3D41-9737-C119361C92F9}" presName="compositeB" presStyleCnt="0"/>
      <dgm:spPr/>
    </dgm:pt>
    <dgm:pt modelId="{C117BFBF-7EA4-8B44-AC99-DAC134911344}" type="pres">
      <dgm:prSet presAssocID="{BCF7DBC8-A128-3D41-9737-C119361C92F9}" presName="textB" presStyleLbl="revTx" presStyleIdx="1" presStyleCnt="5">
        <dgm:presLayoutVars>
          <dgm:bulletEnabled val="1"/>
        </dgm:presLayoutVars>
      </dgm:prSet>
      <dgm:spPr/>
    </dgm:pt>
    <dgm:pt modelId="{BF61C305-E205-434B-A77A-3440789C73E5}" type="pres">
      <dgm:prSet presAssocID="{BCF7DBC8-A128-3D41-9737-C119361C92F9}" presName="circleB" presStyleLbl="node1" presStyleIdx="1" presStyleCnt="5"/>
      <dgm:spPr/>
    </dgm:pt>
    <dgm:pt modelId="{449C59C0-0E92-9D41-9967-A40AF4649406}" type="pres">
      <dgm:prSet presAssocID="{BCF7DBC8-A128-3D41-9737-C119361C92F9}" presName="spaceB" presStyleCnt="0"/>
      <dgm:spPr/>
    </dgm:pt>
    <dgm:pt modelId="{657CCA3C-296E-8A4D-AF1A-5C4B43F16346}" type="pres">
      <dgm:prSet presAssocID="{485C2427-DA0A-C44E-AAF7-7450AB7861C8}" presName="space" presStyleCnt="0"/>
      <dgm:spPr/>
    </dgm:pt>
    <dgm:pt modelId="{190A0E0A-A1A8-E545-8FE0-7EB2ECC1163B}" type="pres">
      <dgm:prSet presAssocID="{E24DFE58-B09B-F946-BB61-8F4686B0AB2F}" presName="compositeA" presStyleCnt="0"/>
      <dgm:spPr/>
    </dgm:pt>
    <dgm:pt modelId="{06958ED4-3350-6246-965A-B336B187488A}" type="pres">
      <dgm:prSet presAssocID="{E24DFE58-B09B-F946-BB61-8F4686B0AB2F}" presName="textA" presStyleLbl="revTx" presStyleIdx="2" presStyleCnt="5">
        <dgm:presLayoutVars>
          <dgm:bulletEnabled val="1"/>
        </dgm:presLayoutVars>
      </dgm:prSet>
      <dgm:spPr/>
    </dgm:pt>
    <dgm:pt modelId="{2309D154-0088-DE4D-9698-8118803C06E6}" type="pres">
      <dgm:prSet presAssocID="{E24DFE58-B09B-F946-BB61-8F4686B0AB2F}" presName="circleA" presStyleLbl="node1" presStyleIdx="2" presStyleCnt="5"/>
      <dgm:spPr/>
    </dgm:pt>
    <dgm:pt modelId="{13307AD2-894F-6947-8432-2D9EE7641055}" type="pres">
      <dgm:prSet presAssocID="{E24DFE58-B09B-F946-BB61-8F4686B0AB2F}" presName="spaceA" presStyleCnt="0"/>
      <dgm:spPr/>
    </dgm:pt>
    <dgm:pt modelId="{CC4CAF53-9B83-5141-B56F-806C140F28C2}" type="pres">
      <dgm:prSet presAssocID="{FB1AB308-94C7-2349-8F8A-2DD0DEB10D9A}" presName="space" presStyleCnt="0"/>
      <dgm:spPr/>
    </dgm:pt>
    <dgm:pt modelId="{0B673963-4B76-3345-B081-4332FD14995E}" type="pres">
      <dgm:prSet presAssocID="{808E61EC-6ED1-7B40-A317-A255C714B946}" presName="compositeB" presStyleCnt="0"/>
      <dgm:spPr/>
    </dgm:pt>
    <dgm:pt modelId="{C9FBE780-A08D-0C4B-AB50-1ACF92CDC6FA}" type="pres">
      <dgm:prSet presAssocID="{808E61EC-6ED1-7B40-A317-A255C714B946}" presName="textB" presStyleLbl="revTx" presStyleIdx="3" presStyleCnt="5">
        <dgm:presLayoutVars>
          <dgm:bulletEnabled val="1"/>
        </dgm:presLayoutVars>
      </dgm:prSet>
      <dgm:spPr/>
    </dgm:pt>
    <dgm:pt modelId="{4927661D-9240-C945-89FE-8DE7F104B43B}" type="pres">
      <dgm:prSet presAssocID="{808E61EC-6ED1-7B40-A317-A255C714B946}" presName="circleB" presStyleLbl="node1" presStyleIdx="3" presStyleCnt="5"/>
      <dgm:spPr/>
    </dgm:pt>
    <dgm:pt modelId="{C05023D5-124A-404B-82CF-8310C7421B2E}" type="pres">
      <dgm:prSet presAssocID="{808E61EC-6ED1-7B40-A317-A255C714B946}" presName="spaceB" presStyleCnt="0"/>
      <dgm:spPr/>
    </dgm:pt>
    <dgm:pt modelId="{80532055-FB71-2A43-A637-5F7C76804858}" type="pres">
      <dgm:prSet presAssocID="{E02559A3-F44B-BF4E-8008-9A995DA7E17B}" presName="space" presStyleCnt="0"/>
      <dgm:spPr/>
    </dgm:pt>
    <dgm:pt modelId="{47DCFB19-6D05-4741-AF57-4CF8C8E86920}" type="pres">
      <dgm:prSet presAssocID="{E427F113-39DC-9642-A30B-BC71771C2731}" presName="compositeA" presStyleCnt="0"/>
      <dgm:spPr/>
    </dgm:pt>
    <dgm:pt modelId="{DA0BA356-4836-204B-BB65-1F311500212E}" type="pres">
      <dgm:prSet presAssocID="{E427F113-39DC-9642-A30B-BC71771C2731}" presName="textA" presStyleLbl="revTx" presStyleIdx="4" presStyleCnt="5">
        <dgm:presLayoutVars>
          <dgm:bulletEnabled val="1"/>
        </dgm:presLayoutVars>
      </dgm:prSet>
      <dgm:spPr/>
    </dgm:pt>
    <dgm:pt modelId="{2E667EC8-9D30-464C-B7EC-4CAE0E53D7DE}" type="pres">
      <dgm:prSet presAssocID="{E427F113-39DC-9642-A30B-BC71771C2731}" presName="circleA" presStyleLbl="node1" presStyleIdx="4" presStyleCnt="5"/>
      <dgm:spPr/>
    </dgm:pt>
    <dgm:pt modelId="{4B26C482-FFDD-5B45-A0B7-DCD70C63783C}" type="pres">
      <dgm:prSet presAssocID="{E427F113-39DC-9642-A30B-BC71771C2731}" presName="spaceA" presStyleCnt="0"/>
      <dgm:spPr/>
    </dgm:pt>
  </dgm:ptLst>
  <dgm:cxnLst>
    <dgm:cxn modelId="{0E68A708-430E-FA4C-BB80-94CEF089A198}" type="presOf" srcId="{BCF7DBC8-A128-3D41-9737-C119361C92F9}" destId="{C117BFBF-7EA4-8B44-AC99-DAC134911344}" srcOrd="0" destOrd="0" presId="urn:microsoft.com/office/officeart/2005/8/layout/hProcess11"/>
    <dgm:cxn modelId="{85EBC80C-8A83-C84A-A278-BE397F4A7C92}" type="presOf" srcId="{979CC041-3588-244E-9AC5-28F4EBA71162}" destId="{ED5C9C83-C697-634E-9B40-72B104D95186}" srcOrd="0" destOrd="0" presId="urn:microsoft.com/office/officeart/2005/8/layout/hProcess11"/>
    <dgm:cxn modelId="{44929A24-E905-E243-8975-534B6CB9BAC3}" type="presOf" srcId="{808E61EC-6ED1-7B40-A317-A255C714B946}" destId="{C9FBE780-A08D-0C4B-AB50-1ACF92CDC6FA}" srcOrd="0" destOrd="0" presId="urn:microsoft.com/office/officeart/2005/8/layout/hProcess11"/>
    <dgm:cxn modelId="{4E43E22D-E46F-204F-8332-DFEFA591806E}" type="presOf" srcId="{E24DFE58-B09B-F946-BB61-8F4686B0AB2F}" destId="{06958ED4-3350-6246-965A-B336B187488A}" srcOrd="0" destOrd="0" presId="urn:microsoft.com/office/officeart/2005/8/layout/hProcess11"/>
    <dgm:cxn modelId="{68EB5C6F-E253-FE45-AE1C-7580F48FEA73}" srcId="{979CC041-3588-244E-9AC5-28F4EBA71162}" destId="{E24DFE58-B09B-F946-BB61-8F4686B0AB2F}" srcOrd="2" destOrd="0" parTransId="{E98C125C-50A7-D143-9380-09F02E4F1AC7}" sibTransId="{FB1AB308-94C7-2349-8F8A-2DD0DEB10D9A}"/>
    <dgm:cxn modelId="{07405D6F-498E-7F41-913A-08F5535067F3}" type="presOf" srcId="{E427F113-39DC-9642-A30B-BC71771C2731}" destId="{DA0BA356-4836-204B-BB65-1F311500212E}" srcOrd="0" destOrd="0" presId="urn:microsoft.com/office/officeart/2005/8/layout/hProcess11"/>
    <dgm:cxn modelId="{E8B1A48A-0EB4-2846-9C3C-207946EAC32F}" srcId="{979CC041-3588-244E-9AC5-28F4EBA71162}" destId="{808E61EC-6ED1-7B40-A317-A255C714B946}" srcOrd="3" destOrd="0" parTransId="{A73973EB-5630-DC4D-B12D-C370026D09BC}" sibTransId="{E02559A3-F44B-BF4E-8008-9A995DA7E17B}"/>
    <dgm:cxn modelId="{0AF9F092-7266-7F43-A181-DDCE6A11998A}" srcId="{979CC041-3588-244E-9AC5-28F4EBA71162}" destId="{E427F113-39DC-9642-A30B-BC71771C2731}" srcOrd="4" destOrd="0" parTransId="{7AD68B24-68D6-FA46-96C6-881B53419EF7}" sibTransId="{18E012BE-0C90-9845-BC61-E14EC8B7D892}"/>
    <dgm:cxn modelId="{47E6AABE-D366-874C-B322-5DA02018771A}" srcId="{979CC041-3588-244E-9AC5-28F4EBA71162}" destId="{BCF7DBC8-A128-3D41-9737-C119361C92F9}" srcOrd="1" destOrd="0" parTransId="{1742BE4E-5DAE-D441-89AE-B2A433CDF3DF}" sibTransId="{485C2427-DA0A-C44E-AAF7-7450AB7861C8}"/>
    <dgm:cxn modelId="{F6A7EBE6-0001-1C47-A857-CDD6224F67BD}" srcId="{979CC041-3588-244E-9AC5-28F4EBA71162}" destId="{A5EE810E-5A24-3D46-AFB1-634E9945D15F}" srcOrd="0" destOrd="0" parTransId="{EB8F3327-E2E9-9449-8C09-F6C896388023}" sibTransId="{5C763305-0A5C-1748-BB0E-25247E3168EC}"/>
    <dgm:cxn modelId="{63DE71F4-1975-2448-AA31-20A26AA4284A}" type="presOf" srcId="{A5EE810E-5A24-3D46-AFB1-634E9945D15F}" destId="{AAF0CA3C-8A0E-764D-B019-68A058D228C6}" srcOrd="0" destOrd="0" presId="urn:microsoft.com/office/officeart/2005/8/layout/hProcess11"/>
    <dgm:cxn modelId="{5D661B45-F890-8B4B-8B4F-178C03533A29}" type="presParOf" srcId="{ED5C9C83-C697-634E-9B40-72B104D95186}" destId="{E1EA04AE-23C4-8740-81F9-0C6EC0C9FD13}" srcOrd="0" destOrd="0" presId="urn:microsoft.com/office/officeart/2005/8/layout/hProcess11"/>
    <dgm:cxn modelId="{A61DFC57-D2F7-454E-8F99-3280F83DE8DC}" type="presParOf" srcId="{ED5C9C83-C697-634E-9B40-72B104D95186}" destId="{03E740A1-19AD-9C47-BD7E-19E321303452}" srcOrd="1" destOrd="0" presId="urn:microsoft.com/office/officeart/2005/8/layout/hProcess11"/>
    <dgm:cxn modelId="{2DD04D20-77FA-2F4E-88DF-59D97308FEE6}" type="presParOf" srcId="{03E740A1-19AD-9C47-BD7E-19E321303452}" destId="{2DD1DD7D-FA8C-EC4B-BE16-EF3864AFD40A}" srcOrd="0" destOrd="0" presId="urn:microsoft.com/office/officeart/2005/8/layout/hProcess11"/>
    <dgm:cxn modelId="{AE5C6996-B5B8-E248-8AB1-A9B0946A5297}" type="presParOf" srcId="{2DD1DD7D-FA8C-EC4B-BE16-EF3864AFD40A}" destId="{AAF0CA3C-8A0E-764D-B019-68A058D228C6}" srcOrd="0" destOrd="0" presId="urn:microsoft.com/office/officeart/2005/8/layout/hProcess11"/>
    <dgm:cxn modelId="{90342F73-E11D-CE46-81EE-BD0AE8DB954E}" type="presParOf" srcId="{2DD1DD7D-FA8C-EC4B-BE16-EF3864AFD40A}" destId="{7249B4AA-CE7C-0B43-BE97-9A20E691E71A}" srcOrd="1" destOrd="0" presId="urn:microsoft.com/office/officeart/2005/8/layout/hProcess11"/>
    <dgm:cxn modelId="{5A7BD6E0-7584-3645-9E04-5AF917CF25A4}" type="presParOf" srcId="{2DD1DD7D-FA8C-EC4B-BE16-EF3864AFD40A}" destId="{647F7F12-07B6-3A45-853A-17994D2C7732}" srcOrd="2" destOrd="0" presId="urn:microsoft.com/office/officeart/2005/8/layout/hProcess11"/>
    <dgm:cxn modelId="{ACAAB2A1-5AB0-B44A-9ABC-F84F219E10F3}" type="presParOf" srcId="{03E740A1-19AD-9C47-BD7E-19E321303452}" destId="{6EE5B8EA-7494-604E-A382-22B97EC090D3}" srcOrd="1" destOrd="0" presId="urn:microsoft.com/office/officeart/2005/8/layout/hProcess11"/>
    <dgm:cxn modelId="{7BEE4F3E-6AB6-5D48-AF98-77AF343ED7F6}" type="presParOf" srcId="{03E740A1-19AD-9C47-BD7E-19E321303452}" destId="{7A024A51-7DDA-704F-B8D5-8C682EE35F99}" srcOrd="2" destOrd="0" presId="urn:microsoft.com/office/officeart/2005/8/layout/hProcess11"/>
    <dgm:cxn modelId="{25DDB252-9A9E-5D47-AF15-37BA7A56298F}" type="presParOf" srcId="{7A024A51-7DDA-704F-B8D5-8C682EE35F99}" destId="{C117BFBF-7EA4-8B44-AC99-DAC134911344}" srcOrd="0" destOrd="0" presId="urn:microsoft.com/office/officeart/2005/8/layout/hProcess11"/>
    <dgm:cxn modelId="{89E4BAF2-228B-E341-8C90-56C0396D6E70}" type="presParOf" srcId="{7A024A51-7DDA-704F-B8D5-8C682EE35F99}" destId="{BF61C305-E205-434B-A77A-3440789C73E5}" srcOrd="1" destOrd="0" presId="urn:microsoft.com/office/officeart/2005/8/layout/hProcess11"/>
    <dgm:cxn modelId="{7F880BA0-0E17-D145-A9EA-8276C07555EE}" type="presParOf" srcId="{7A024A51-7DDA-704F-B8D5-8C682EE35F99}" destId="{449C59C0-0E92-9D41-9967-A40AF4649406}" srcOrd="2" destOrd="0" presId="urn:microsoft.com/office/officeart/2005/8/layout/hProcess11"/>
    <dgm:cxn modelId="{3197BB72-4BB3-DC44-8CE3-B412FAAE8C3F}" type="presParOf" srcId="{03E740A1-19AD-9C47-BD7E-19E321303452}" destId="{657CCA3C-296E-8A4D-AF1A-5C4B43F16346}" srcOrd="3" destOrd="0" presId="urn:microsoft.com/office/officeart/2005/8/layout/hProcess11"/>
    <dgm:cxn modelId="{076CD158-D534-EF4C-8739-A9ADE8C53109}" type="presParOf" srcId="{03E740A1-19AD-9C47-BD7E-19E321303452}" destId="{190A0E0A-A1A8-E545-8FE0-7EB2ECC1163B}" srcOrd="4" destOrd="0" presId="urn:microsoft.com/office/officeart/2005/8/layout/hProcess11"/>
    <dgm:cxn modelId="{25392B2A-7E93-8A4C-AD16-BF815519D01C}" type="presParOf" srcId="{190A0E0A-A1A8-E545-8FE0-7EB2ECC1163B}" destId="{06958ED4-3350-6246-965A-B336B187488A}" srcOrd="0" destOrd="0" presId="urn:microsoft.com/office/officeart/2005/8/layout/hProcess11"/>
    <dgm:cxn modelId="{69789952-EEE2-3D4B-B7D3-17E7BDB48CDA}" type="presParOf" srcId="{190A0E0A-A1A8-E545-8FE0-7EB2ECC1163B}" destId="{2309D154-0088-DE4D-9698-8118803C06E6}" srcOrd="1" destOrd="0" presId="urn:microsoft.com/office/officeart/2005/8/layout/hProcess11"/>
    <dgm:cxn modelId="{4AA64EB9-FA7E-E541-8692-9E0929192084}" type="presParOf" srcId="{190A0E0A-A1A8-E545-8FE0-7EB2ECC1163B}" destId="{13307AD2-894F-6947-8432-2D9EE7641055}" srcOrd="2" destOrd="0" presId="urn:microsoft.com/office/officeart/2005/8/layout/hProcess11"/>
    <dgm:cxn modelId="{B169FF2E-E8AA-434C-85C9-03300F935109}" type="presParOf" srcId="{03E740A1-19AD-9C47-BD7E-19E321303452}" destId="{CC4CAF53-9B83-5141-B56F-806C140F28C2}" srcOrd="5" destOrd="0" presId="urn:microsoft.com/office/officeart/2005/8/layout/hProcess11"/>
    <dgm:cxn modelId="{9B12D471-A5F6-274E-93D0-848EC5F5709D}" type="presParOf" srcId="{03E740A1-19AD-9C47-BD7E-19E321303452}" destId="{0B673963-4B76-3345-B081-4332FD14995E}" srcOrd="6" destOrd="0" presId="urn:microsoft.com/office/officeart/2005/8/layout/hProcess11"/>
    <dgm:cxn modelId="{B4C0B63B-8669-A144-9100-108DDC729FF6}" type="presParOf" srcId="{0B673963-4B76-3345-B081-4332FD14995E}" destId="{C9FBE780-A08D-0C4B-AB50-1ACF92CDC6FA}" srcOrd="0" destOrd="0" presId="urn:microsoft.com/office/officeart/2005/8/layout/hProcess11"/>
    <dgm:cxn modelId="{EC4B419D-7BD7-0948-A256-9EC340AB85D9}" type="presParOf" srcId="{0B673963-4B76-3345-B081-4332FD14995E}" destId="{4927661D-9240-C945-89FE-8DE7F104B43B}" srcOrd="1" destOrd="0" presId="urn:microsoft.com/office/officeart/2005/8/layout/hProcess11"/>
    <dgm:cxn modelId="{25A05D93-8E77-B347-971E-B01F7435D760}" type="presParOf" srcId="{0B673963-4B76-3345-B081-4332FD14995E}" destId="{C05023D5-124A-404B-82CF-8310C7421B2E}" srcOrd="2" destOrd="0" presId="urn:microsoft.com/office/officeart/2005/8/layout/hProcess11"/>
    <dgm:cxn modelId="{B2AAD016-B9A6-9745-B65E-CD57649F9CD7}" type="presParOf" srcId="{03E740A1-19AD-9C47-BD7E-19E321303452}" destId="{80532055-FB71-2A43-A637-5F7C76804858}" srcOrd="7" destOrd="0" presId="urn:microsoft.com/office/officeart/2005/8/layout/hProcess11"/>
    <dgm:cxn modelId="{9802D608-4E8A-C14A-8245-C370BDBF780A}" type="presParOf" srcId="{03E740A1-19AD-9C47-BD7E-19E321303452}" destId="{47DCFB19-6D05-4741-AF57-4CF8C8E86920}" srcOrd="8" destOrd="0" presId="urn:microsoft.com/office/officeart/2005/8/layout/hProcess11"/>
    <dgm:cxn modelId="{19C2A782-AB31-B04A-A8EA-AD6F91638C3D}" type="presParOf" srcId="{47DCFB19-6D05-4741-AF57-4CF8C8E86920}" destId="{DA0BA356-4836-204B-BB65-1F311500212E}" srcOrd="0" destOrd="0" presId="urn:microsoft.com/office/officeart/2005/8/layout/hProcess11"/>
    <dgm:cxn modelId="{9DF64E18-F490-8446-B608-99C52D78D288}" type="presParOf" srcId="{47DCFB19-6D05-4741-AF57-4CF8C8E86920}" destId="{2E667EC8-9D30-464C-B7EC-4CAE0E53D7DE}" srcOrd="1" destOrd="0" presId="urn:microsoft.com/office/officeart/2005/8/layout/hProcess11"/>
    <dgm:cxn modelId="{64CC9D2B-8D6F-BC4A-A840-5F5B2E75F114}" type="presParOf" srcId="{47DCFB19-6D05-4741-AF57-4CF8C8E86920}" destId="{4B26C482-FFDD-5B45-A0B7-DCD70C63783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79CC041-3588-244E-9AC5-28F4EBA71162}" type="doc">
      <dgm:prSet loTypeId="urn:microsoft.com/office/officeart/2005/8/layout/hProcess11" loCatId="" qsTypeId="urn:microsoft.com/office/officeart/2005/8/quickstyle/simple1" qsCatId="simple" csTypeId="urn:microsoft.com/office/officeart/2005/8/colors/accent2_1" csCatId="accent2" phldr="1"/>
      <dgm:spPr/>
    </dgm:pt>
    <dgm:pt modelId="{A5EE810E-5A24-3D46-AFB1-634E9945D15F}">
      <dgm:prSet phldrT="[文字]" custT="1"/>
      <dgm:spPr/>
      <dgm:t>
        <a:bodyPr/>
        <a:lstStyle/>
        <a:p>
          <a:r>
            <a:rPr lang="zh-TW" altLang="en-US" sz="2400" dirty="0">
              <a:solidFill>
                <a:schemeClr val="accent1"/>
              </a:solidFill>
              <a:latin typeface="+mn-ea"/>
              <a:ea typeface="+mn-ea"/>
              <a:cs typeface="Calibri" panose="020F0502020204030204" pitchFamily="34" charset="0"/>
            </a:rPr>
            <a:t>授權</a:t>
          </a:r>
        </a:p>
      </dgm:t>
    </dgm:pt>
    <dgm:pt modelId="{EB8F3327-E2E9-9449-8C09-F6C896388023}" type="parTrans" cxnId="{F6A7EBE6-0001-1C47-A857-CDD6224F67BD}">
      <dgm:prSet/>
      <dgm:spPr/>
      <dgm:t>
        <a:bodyPr/>
        <a:lstStyle/>
        <a:p>
          <a:endParaRPr lang="zh-TW" altLang="en-US"/>
        </a:p>
      </dgm:t>
    </dgm:pt>
    <dgm:pt modelId="{5C763305-0A5C-1748-BB0E-25247E3168EC}" type="sibTrans" cxnId="{F6A7EBE6-0001-1C47-A857-CDD6224F67BD}">
      <dgm:prSet/>
      <dgm:spPr/>
      <dgm:t>
        <a:bodyPr/>
        <a:lstStyle/>
        <a:p>
          <a:endParaRPr lang="zh-TW" altLang="en-US"/>
        </a:p>
      </dgm:t>
    </dgm:pt>
    <dgm:pt modelId="{E24DFE58-B09B-F946-BB61-8F4686B0AB2F}">
      <dgm:prSet phldrT="[文字]" custT="1"/>
      <dgm:spPr/>
      <dgm:t>
        <a:bodyPr/>
        <a:lstStyle/>
        <a:p>
          <a:r>
            <a:rPr lang="zh-TW" altLang="en-US" sz="2400" dirty="0">
              <a:solidFill>
                <a:schemeClr val="accent1"/>
              </a:solidFill>
              <a:latin typeface="+mn-ea"/>
              <a:ea typeface="+mn-ea"/>
              <a:cs typeface="Calibri" panose="020F0502020204030204" pitchFamily="34" charset="0"/>
            </a:rPr>
            <a:t>建立</a:t>
          </a:r>
          <a:r>
            <a:rPr lang="en-US" altLang="zh-TW" sz="2400" dirty="0">
              <a:solidFill>
                <a:schemeClr val="accent1"/>
              </a:solidFill>
              <a:latin typeface="+mn-ea"/>
              <a:ea typeface="+mn-ea"/>
              <a:cs typeface="Calibri" panose="020F0502020204030204" pitchFamily="34" charset="0"/>
            </a:rPr>
            <a:t>WBS</a:t>
          </a:r>
          <a:endParaRPr lang="zh-TW" altLang="en-US" sz="2400" dirty="0">
            <a:solidFill>
              <a:schemeClr val="accent1"/>
            </a:solidFill>
            <a:latin typeface="+mn-ea"/>
            <a:ea typeface="+mn-ea"/>
            <a:cs typeface="Calibri" panose="020F0502020204030204" pitchFamily="34" charset="0"/>
          </a:endParaRPr>
        </a:p>
      </dgm:t>
    </dgm:pt>
    <dgm:pt modelId="{E98C125C-50A7-D143-9380-09F02E4F1AC7}" type="parTrans" cxnId="{68EB5C6F-E253-FE45-AE1C-7580F48FEA73}">
      <dgm:prSet/>
      <dgm:spPr/>
      <dgm:t>
        <a:bodyPr/>
        <a:lstStyle/>
        <a:p>
          <a:endParaRPr lang="zh-TW" altLang="en-US"/>
        </a:p>
      </dgm:t>
    </dgm:pt>
    <dgm:pt modelId="{FB1AB308-94C7-2349-8F8A-2DD0DEB10D9A}" type="sibTrans" cxnId="{68EB5C6F-E253-FE45-AE1C-7580F48FEA73}">
      <dgm:prSet/>
      <dgm:spPr/>
      <dgm:t>
        <a:bodyPr/>
        <a:lstStyle/>
        <a:p>
          <a:endParaRPr lang="zh-TW" altLang="en-US"/>
        </a:p>
      </dgm:t>
    </dgm:pt>
    <dgm:pt modelId="{BCF7DBC8-A128-3D41-9737-C119361C92F9}">
      <dgm:prSet phldrT="[文字]" custT="1"/>
      <dgm:spPr/>
      <dgm:t>
        <a:bodyPr/>
        <a:lstStyle/>
        <a:p>
          <a:r>
            <a:rPr lang="zh-TW" altLang="en-US" sz="2400" dirty="0">
              <a:solidFill>
                <a:schemeClr val="accent1"/>
              </a:solidFill>
              <a:latin typeface="+mn-ea"/>
              <a:ea typeface="+mn-ea"/>
              <a:cs typeface="Calibri" panose="020F0502020204030204" pitchFamily="34" charset="0"/>
            </a:rPr>
            <a:t>定義</a:t>
          </a:r>
        </a:p>
      </dgm:t>
    </dgm:pt>
    <dgm:pt modelId="{1742BE4E-5DAE-D441-89AE-B2A433CDF3DF}" type="parTrans" cxnId="{47E6AABE-D366-874C-B322-5DA02018771A}">
      <dgm:prSet/>
      <dgm:spPr/>
      <dgm:t>
        <a:bodyPr/>
        <a:lstStyle/>
        <a:p>
          <a:endParaRPr lang="zh-TW" altLang="en-US"/>
        </a:p>
      </dgm:t>
    </dgm:pt>
    <dgm:pt modelId="{485C2427-DA0A-C44E-AAF7-7450AB7861C8}" type="sibTrans" cxnId="{47E6AABE-D366-874C-B322-5DA02018771A}">
      <dgm:prSet/>
      <dgm:spPr/>
      <dgm:t>
        <a:bodyPr/>
        <a:lstStyle/>
        <a:p>
          <a:endParaRPr lang="zh-TW" altLang="en-US"/>
        </a:p>
      </dgm:t>
    </dgm:pt>
    <dgm:pt modelId="{ED5C9C83-C697-634E-9B40-72B104D95186}" type="pres">
      <dgm:prSet presAssocID="{979CC041-3588-244E-9AC5-28F4EBA71162}" presName="Name0" presStyleCnt="0">
        <dgm:presLayoutVars>
          <dgm:dir/>
          <dgm:resizeHandles val="exact"/>
        </dgm:presLayoutVars>
      </dgm:prSet>
      <dgm:spPr/>
    </dgm:pt>
    <dgm:pt modelId="{E1EA04AE-23C4-8740-81F9-0C6EC0C9FD13}" type="pres">
      <dgm:prSet presAssocID="{979CC041-3588-244E-9AC5-28F4EBA71162}" presName="arrow" presStyleLbl="bgShp" presStyleIdx="0" presStyleCnt="1"/>
      <dgm:spPr/>
    </dgm:pt>
    <dgm:pt modelId="{03E740A1-19AD-9C47-BD7E-19E321303452}" type="pres">
      <dgm:prSet presAssocID="{979CC041-3588-244E-9AC5-28F4EBA71162}" presName="points" presStyleCnt="0"/>
      <dgm:spPr/>
    </dgm:pt>
    <dgm:pt modelId="{2DD1DD7D-FA8C-EC4B-BE16-EF3864AFD40A}" type="pres">
      <dgm:prSet presAssocID="{A5EE810E-5A24-3D46-AFB1-634E9945D15F}" presName="compositeA" presStyleCnt="0"/>
      <dgm:spPr/>
    </dgm:pt>
    <dgm:pt modelId="{AAF0CA3C-8A0E-764D-B019-68A058D228C6}" type="pres">
      <dgm:prSet presAssocID="{A5EE810E-5A24-3D46-AFB1-634E9945D15F}" presName="textA" presStyleLbl="revTx" presStyleIdx="0" presStyleCnt="3">
        <dgm:presLayoutVars>
          <dgm:bulletEnabled val="1"/>
        </dgm:presLayoutVars>
      </dgm:prSet>
      <dgm:spPr/>
    </dgm:pt>
    <dgm:pt modelId="{7249B4AA-CE7C-0B43-BE97-9A20E691E71A}" type="pres">
      <dgm:prSet presAssocID="{A5EE810E-5A24-3D46-AFB1-634E9945D15F}" presName="circleA" presStyleLbl="node1" presStyleIdx="0" presStyleCnt="3"/>
      <dgm:spPr/>
    </dgm:pt>
    <dgm:pt modelId="{647F7F12-07B6-3A45-853A-17994D2C7732}" type="pres">
      <dgm:prSet presAssocID="{A5EE810E-5A24-3D46-AFB1-634E9945D15F}" presName="spaceA" presStyleCnt="0"/>
      <dgm:spPr/>
    </dgm:pt>
    <dgm:pt modelId="{6EE5B8EA-7494-604E-A382-22B97EC090D3}" type="pres">
      <dgm:prSet presAssocID="{5C763305-0A5C-1748-BB0E-25247E3168EC}" presName="space" presStyleCnt="0"/>
      <dgm:spPr/>
    </dgm:pt>
    <dgm:pt modelId="{7A024A51-7DDA-704F-B8D5-8C682EE35F99}" type="pres">
      <dgm:prSet presAssocID="{BCF7DBC8-A128-3D41-9737-C119361C92F9}" presName="compositeB" presStyleCnt="0"/>
      <dgm:spPr/>
    </dgm:pt>
    <dgm:pt modelId="{C117BFBF-7EA4-8B44-AC99-DAC134911344}" type="pres">
      <dgm:prSet presAssocID="{BCF7DBC8-A128-3D41-9737-C119361C92F9}" presName="textB" presStyleLbl="revTx" presStyleIdx="1" presStyleCnt="3">
        <dgm:presLayoutVars>
          <dgm:bulletEnabled val="1"/>
        </dgm:presLayoutVars>
      </dgm:prSet>
      <dgm:spPr/>
    </dgm:pt>
    <dgm:pt modelId="{BF61C305-E205-434B-A77A-3440789C73E5}" type="pres">
      <dgm:prSet presAssocID="{BCF7DBC8-A128-3D41-9737-C119361C92F9}" presName="circleB" presStyleLbl="node1" presStyleIdx="1" presStyleCnt="3"/>
      <dgm:spPr/>
    </dgm:pt>
    <dgm:pt modelId="{449C59C0-0E92-9D41-9967-A40AF4649406}" type="pres">
      <dgm:prSet presAssocID="{BCF7DBC8-A128-3D41-9737-C119361C92F9}" presName="spaceB" presStyleCnt="0"/>
      <dgm:spPr/>
    </dgm:pt>
    <dgm:pt modelId="{657CCA3C-296E-8A4D-AF1A-5C4B43F16346}" type="pres">
      <dgm:prSet presAssocID="{485C2427-DA0A-C44E-AAF7-7450AB7861C8}" presName="space" presStyleCnt="0"/>
      <dgm:spPr/>
    </dgm:pt>
    <dgm:pt modelId="{190A0E0A-A1A8-E545-8FE0-7EB2ECC1163B}" type="pres">
      <dgm:prSet presAssocID="{E24DFE58-B09B-F946-BB61-8F4686B0AB2F}" presName="compositeA" presStyleCnt="0"/>
      <dgm:spPr/>
    </dgm:pt>
    <dgm:pt modelId="{06958ED4-3350-6246-965A-B336B187488A}" type="pres">
      <dgm:prSet presAssocID="{E24DFE58-B09B-F946-BB61-8F4686B0AB2F}" presName="textA" presStyleLbl="revTx" presStyleIdx="2" presStyleCnt="3">
        <dgm:presLayoutVars>
          <dgm:bulletEnabled val="1"/>
        </dgm:presLayoutVars>
      </dgm:prSet>
      <dgm:spPr/>
    </dgm:pt>
    <dgm:pt modelId="{2309D154-0088-DE4D-9698-8118803C06E6}" type="pres">
      <dgm:prSet presAssocID="{E24DFE58-B09B-F946-BB61-8F4686B0AB2F}" presName="circleA" presStyleLbl="node1" presStyleIdx="2" presStyleCnt="3"/>
      <dgm:spPr/>
    </dgm:pt>
    <dgm:pt modelId="{13307AD2-894F-6947-8432-2D9EE7641055}" type="pres">
      <dgm:prSet presAssocID="{E24DFE58-B09B-F946-BB61-8F4686B0AB2F}" presName="spaceA" presStyleCnt="0"/>
      <dgm:spPr/>
    </dgm:pt>
  </dgm:ptLst>
  <dgm:cxnLst>
    <dgm:cxn modelId="{0E68A708-430E-FA4C-BB80-94CEF089A198}" type="presOf" srcId="{BCF7DBC8-A128-3D41-9737-C119361C92F9}" destId="{C117BFBF-7EA4-8B44-AC99-DAC134911344}" srcOrd="0" destOrd="0" presId="urn:microsoft.com/office/officeart/2005/8/layout/hProcess11"/>
    <dgm:cxn modelId="{85EBC80C-8A83-C84A-A278-BE397F4A7C92}" type="presOf" srcId="{979CC041-3588-244E-9AC5-28F4EBA71162}" destId="{ED5C9C83-C697-634E-9B40-72B104D95186}" srcOrd="0" destOrd="0" presId="urn:microsoft.com/office/officeart/2005/8/layout/hProcess11"/>
    <dgm:cxn modelId="{4E43E22D-E46F-204F-8332-DFEFA591806E}" type="presOf" srcId="{E24DFE58-B09B-F946-BB61-8F4686B0AB2F}" destId="{06958ED4-3350-6246-965A-B336B187488A}" srcOrd="0" destOrd="0" presId="urn:microsoft.com/office/officeart/2005/8/layout/hProcess11"/>
    <dgm:cxn modelId="{68EB5C6F-E253-FE45-AE1C-7580F48FEA73}" srcId="{979CC041-3588-244E-9AC5-28F4EBA71162}" destId="{E24DFE58-B09B-F946-BB61-8F4686B0AB2F}" srcOrd="2" destOrd="0" parTransId="{E98C125C-50A7-D143-9380-09F02E4F1AC7}" sibTransId="{FB1AB308-94C7-2349-8F8A-2DD0DEB10D9A}"/>
    <dgm:cxn modelId="{47E6AABE-D366-874C-B322-5DA02018771A}" srcId="{979CC041-3588-244E-9AC5-28F4EBA71162}" destId="{BCF7DBC8-A128-3D41-9737-C119361C92F9}" srcOrd="1" destOrd="0" parTransId="{1742BE4E-5DAE-D441-89AE-B2A433CDF3DF}" sibTransId="{485C2427-DA0A-C44E-AAF7-7450AB7861C8}"/>
    <dgm:cxn modelId="{F6A7EBE6-0001-1C47-A857-CDD6224F67BD}" srcId="{979CC041-3588-244E-9AC5-28F4EBA71162}" destId="{A5EE810E-5A24-3D46-AFB1-634E9945D15F}" srcOrd="0" destOrd="0" parTransId="{EB8F3327-E2E9-9449-8C09-F6C896388023}" sibTransId="{5C763305-0A5C-1748-BB0E-25247E3168EC}"/>
    <dgm:cxn modelId="{63DE71F4-1975-2448-AA31-20A26AA4284A}" type="presOf" srcId="{A5EE810E-5A24-3D46-AFB1-634E9945D15F}" destId="{AAF0CA3C-8A0E-764D-B019-68A058D228C6}" srcOrd="0" destOrd="0" presId="urn:microsoft.com/office/officeart/2005/8/layout/hProcess11"/>
    <dgm:cxn modelId="{5D661B45-F890-8B4B-8B4F-178C03533A29}" type="presParOf" srcId="{ED5C9C83-C697-634E-9B40-72B104D95186}" destId="{E1EA04AE-23C4-8740-81F9-0C6EC0C9FD13}" srcOrd="0" destOrd="0" presId="urn:microsoft.com/office/officeart/2005/8/layout/hProcess11"/>
    <dgm:cxn modelId="{A61DFC57-D2F7-454E-8F99-3280F83DE8DC}" type="presParOf" srcId="{ED5C9C83-C697-634E-9B40-72B104D95186}" destId="{03E740A1-19AD-9C47-BD7E-19E321303452}" srcOrd="1" destOrd="0" presId="urn:microsoft.com/office/officeart/2005/8/layout/hProcess11"/>
    <dgm:cxn modelId="{2DD04D20-77FA-2F4E-88DF-59D97308FEE6}" type="presParOf" srcId="{03E740A1-19AD-9C47-BD7E-19E321303452}" destId="{2DD1DD7D-FA8C-EC4B-BE16-EF3864AFD40A}" srcOrd="0" destOrd="0" presId="urn:microsoft.com/office/officeart/2005/8/layout/hProcess11"/>
    <dgm:cxn modelId="{AE5C6996-B5B8-E248-8AB1-A9B0946A5297}" type="presParOf" srcId="{2DD1DD7D-FA8C-EC4B-BE16-EF3864AFD40A}" destId="{AAF0CA3C-8A0E-764D-B019-68A058D228C6}" srcOrd="0" destOrd="0" presId="urn:microsoft.com/office/officeart/2005/8/layout/hProcess11"/>
    <dgm:cxn modelId="{90342F73-E11D-CE46-81EE-BD0AE8DB954E}" type="presParOf" srcId="{2DD1DD7D-FA8C-EC4B-BE16-EF3864AFD40A}" destId="{7249B4AA-CE7C-0B43-BE97-9A20E691E71A}" srcOrd="1" destOrd="0" presId="urn:microsoft.com/office/officeart/2005/8/layout/hProcess11"/>
    <dgm:cxn modelId="{5A7BD6E0-7584-3645-9E04-5AF917CF25A4}" type="presParOf" srcId="{2DD1DD7D-FA8C-EC4B-BE16-EF3864AFD40A}" destId="{647F7F12-07B6-3A45-853A-17994D2C7732}" srcOrd="2" destOrd="0" presId="urn:microsoft.com/office/officeart/2005/8/layout/hProcess11"/>
    <dgm:cxn modelId="{ACAAB2A1-5AB0-B44A-9ABC-F84F219E10F3}" type="presParOf" srcId="{03E740A1-19AD-9C47-BD7E-19E321303452}" destId="{6EE5B8EA-7494-604E-A382-22B97EC090D3}" srcOrd="1" destOrd="0" presId="urn:microsoft.com/office/officeart/2005/8/layout/hProcess11"/>
    <dgm:cxn modelId="{7BEE4F3E-6AB6-5D48-AF98-77AF343ED7F6}" type="presParOf" srcId="{03E740A1-19AD-9C47-BD7E-19E321303452}" destId="{7A024A51-7DDA-704F-B8D5-8C682EE35F99}" srcOrd="2" destOrd="0" presId="urn:microsoft.com/office/officeart/2005/8/layout/hProcess11"/>
    <dgm:cxn modelId="{25DDB252-9A9E-5D47-AF15-37BA7A56298F}" type="presParOf" srcId="{7A024A51-7DDA-704F-B8D5-8C682EE35F99}" destId="{C117BFBF-7EA4-8B44-AC99-DAC134911344}" srcOrd="0" destOrd="0" presId="urn:microsoft.com/office/officeart/2005/8/layout/hProcess11"/>
    <dgm:cxn modelId="{89E4BAF2-228B-E341-8C90-56C0396D6E70}" type="presParOf" srcId="{7A024A51-7DDA-704F-B8D5-8C682EE35F99}" destId="{BF61C305-E205-434B-A77A-3440789C73E5}" srcOrd="1" destOrd="0" presId="urn:microsoft.com/office/officeart/2005/8/layout/hProcess11"/>
    <dgm:cxn modelId="{7F880BA0-0E17-D145-A9EA-8276C07555EE}" type="presParOf" srcId="{7A024A51-7DDA-704F-B8D5-8C682EE35F99}" destId="{449C59C0-0E92-9D41-9967-A40AF4649406}" srcOrd="2" destOrd="0" presId="urn:microsoft.com/office/officeart/2005/8/layout/hProcess11"/>
    <dgm:cxn modelId="{3197BB72-4BB3-DC44-8CE3-B412FAAE8C3F}" type="presParOf" srcId="{03E740A1-19AD-9C47-BD7E-19E321303452}" destId="{657CCA3C-296E-8A4D-AF1A-5C4B43F16346}" srcOrd="3" destOrd="0" presId="urn:microsoft.com/office/officeart/2005/8/layout/hProcess11"/>
    <dgm:cxn modelId="{076CD158-D534-EF4C-8739-A9ADE8C53109}" type="presParOf" srcId="{03E740A1-19AD-9C47-BD7E-19E321303452}" destId="{190A0E0A-A1A8-E545-8FE0-7EB2ECC1163B}" srcOrd="4" destOrd="0" presId="urn:microsoft.com/office/officeart/2005/8/layout/hProcess11"/>
    <dgm:cxn modelId="{25392B2A-7E93-8A4C-AD16-BF815519D01C}" type="presParOf" srcId="{190A0E0A-A1A8-E545-8FE0-7EB2ECC1163B}" destId="{06958ED4-3350-6246-965A-B336B187488A}" srcOrd="0" destOrd="0" presId="urn:microsoft.com/office/officeart/2005/8/layout/hProcess11"/>
    <dgm:cxn modelId="{69789952-EEE2-3D4B-B7D3-17E7BDB48CDA}" type="presParOf" srcId="{190A0E0A-A1A8-E545-8FE0-7EB2ECC1163B}" destId="{2309D154-0088-DE4D-9698-8118803C06E6}" srcOrd="1" destOrd="0" presId="urn:microsoft.com/office/officeart/2005/8/layout/hProcess11"/>
    <dgm:cxn modelId="{4AA64EB9-FA7E-E541-8692-9E0929192084}" type="presParOf" srcId="{190A0E0A-A1A8-E545-8FE0-7EB2ECC1163B}" destId="{13307AD2-894F-6947-8432-2D9EE7641055}"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79CC041-3588-244E-9AC5-28F4EBA71162}" type="doc">
      <dgm:prSet loTypeId="urn:microsoft.com/office/officeart/2005/8/layout/default" loCatId="list" qsTypeId="urn:microsoft.com/office/officeart/2005/8/quickstyle/simple1" qsCatId="simple" csTypeId="urn:microsoft.com/office/officeart/2005/8/colors/accent2_1" csCatId="accent2" phldr="1"/>
      <dgm:spPr/>
    </dgm:pt>
    <dgm:pt modelId="{A5EE810E-5A24-3D46-AFB1-634E9945D15F}">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甘特圖</a:t>
          </a:r>
          <a:endParaRPr lang="en-US" altLang="zh-TW" sz="2400" dirty="0">
            <a:solidFill>
              <a:schemeClr val="accent2">
                <a:lumMod val="75000"/>
              </a:schemeClr>
            </a:solidFill>
            <a:latin typeface="+mn-ea"/>
            <a:ea typeface="+mn-ea"/>
            <a:cs typeface="Calibri" panose="020F0502020204030204" pitchFamily="34" charset="0"/>
          </a:endParaRPr>
        </a:p>
        <a:p>
          <a:r>
            <a:rPr lang="zh-TW" altLang="en-US" sz="2400" dirty="0">
              <a:solidFill>
                <a:schemeClr val="accent2">
                  <a:lumMod val="75000"/>
                </a:schemeClr>
              </a:solidFill>
              <a:latin typeface="+mn-ea"/>
              <a:ea typeface="+mn-ea"/>
              <a:cs typeface="Calibri" panose="020F0502020204030204" pitchFamily="34" charset="0"/>
            </a:rPr>
            <a:t>（以週為單位）</a:t>
          </a:r>
        </a:p>
      </dgm:t>
    </dgm:pt>
    <dgm:pt modelId="{EB8F3327-E2E9-9449-8C09-F6C896388023}" type="parTrans" cxnId="{F6A7EBE6-0001-1C47-A857-CDD6224F67BD}">
      <dgm:prSet/>
      <dgm:spPr/>
      <dgm:t>
        <a:bodyPr/>
        <a:lstStyle/>
        <a:p>
          <a:endParaRPr lang="zh-TW" altLang="en-US"/>
        </a:p>
      </dgm:t>
    </dgm:pt>
    <dgm:pt modelId="{5C763305-0A5C-1748-BB0E-25247E3168EC}" type="sibTrans" cxnId="{F6A7EBE6-0001-1C47-A857-CDD6224F67BD}">
      <dgm:prSet/>
      <dgm:spPr/>
      <dgm:t>
        <a:bodyPr/>
        <a:lstStyle/>
        <a:p>
          <a:endParaRPr lang="zh-TW" altLang="en-US"/>
        </a:p>
      </dgm:t>
    </dgm:pt>
    <dgm:pt modelId="{BCF7DBC8-A128-3D41-9737-C119361C92F9}">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計劃執行期程表</a:t>
          </a:r>
          <a:endParaRPr lang="en-US" altLang="zh-TW" sz="2400" dirty="0">
            <a:solidFill>
              <a:schemeClr val="accent2">
                <a:lumMod val="75000"/>
              </a:schemeClr>
            </a:solidFill>
            <a:latin typeface="+mn-ea"/>
            <a:ea typeface="+mn-ea"/>
            <a:cs typeface="Calibri" panose="020F0502020204030204" pitchFamily="34" charset="0"/>
          </a:endParaRPr>
        </a:p>
        <a:p>
          <a:r>
            <a:rPr lang="zh-TW" altLang="en-US" sz="2400" dirty="0">
              <a:solidFill>
                <a:schemeClr val="accent2">
                  <a:lumMod val="75000"/>
                </a:schemeClr>
              </a:solidFill>
              <a:latin typeface="+mn-ea"/>
              <a:ea typeface="+mn-ea"/>
              <a:cs typeface="Calibri" panose="020F0502020204030204" pitchFamily="34" charset="0"/>
            </a:rPr>
            <a:t>（</a:t>
          </a:r>
          <a:r>
            <a:rPr lang="zh-TW" altLang="en-US" sz="2400" dirty="0">
              <a:solidFill>
                <a:schemeClr val="accent2">
                  <a:lumMod val="75000"/>
                </a:schemeClr>
              </a:solidFill>
            </a:rPr>
            <a:t>以特定期程及工作項目為指標）</a:t>
          </a:r>
          <a:endParaRPr lang="zh-TW" altLang="en-US" sz="2400" dirty="0">
            <a:solidFill>
              <a:schemeClr val="accent2">
                <a:lumMod val="75000"/>
              </a:schemeClr>
            </a:solidFill>
            <a:latin typeface="+mn-ea"/>
            <a:ea typeface="+mn-ea"/>
            <a:cs typeface="Calibri" panose="020F0502020204030204" pitchFamily="34" charset="0"/>
          </a:endParaRPr>
        </a:p>
      </dgm:t>
    </dgm:pt>
    <dgm:pt modelId="{1742BE4E-5DAE-D441-89AE-B2A433CDF3DF}" type="parTrans" cxnId="{47E6AABE-D366-874C-B322-5DA02018771A}">
      <dgm:prSet/>
      <dgm:spPr/>
      <dgm:t>
        <a:bodyPr/>
        <a:lstStyle/>
        <a:p>
          <a:endParaRPr lang="zh-TW" altLang="en-US"/>
        </a:p>
      </dgm:t>
    </dgm:pt>
    <dgm:pt modelId="{485C2427-DA0A-C44E-AAF7-7450AB7861C8}" type="sibTrans" cxnId="{47E6AABE-D366-874C-B322-5DA02018771A}">
      <dgm:prSet/>
      <dgm:spPr/>
      <dgm:t>
        <a:bodyPr/>
        <a:lstStyle/>
        <a:p>
          <a:endParaRPr lang="zh-TW" altLang="en-US"/>
        </a:p>
      </dgm:t>
    </dgm:pt>
    <dgm:pt modelId="{5C52F9ED-1A15-8E4C-9C39-3D6F80C22FF7}" type="pres">
      <dgm:prSet presAssocID="{979CC041-3588-244E-9AC5-28F4EBA71162}" presName="diagram" presStyleCnt="0">
        <dgm:presLayoutVars>
          <dgm:dir/>
          <dgm:resizeHandles val="exact"/>
        </dgm:presLayoutVars>
      </dgm:prSet>
      <dgm:spPr/>
    </dgm:pt>
    <dgm:pt modelId="{6F1C0810-E75E-954C-8363-D66DAD035027}" type="pres">
      <dgm:prSet presAssocID="{A5EE810E-5A24-3D46-AFB1-634E9945D15F}" presName="node" presStyleLbl="node1" presStyleIdx="0" presStyleCnt="2" custScaleX="181056">
        <dgm:presLayoutVars>
          <dgm:bulletEnabled val="1"/>
        </dgm:presLayoutVars>
      </dgm:prSet>
      <dgm:spPr/>
    </dgm:pt>
    <dgm:pt modelId="{41ECE8C6-CFD5-E945-A7DF-A9C62D4A162A}" type="pres">
      <dgm:prSet presAssocID="{5C763305-0A5C-1748-BB0E-25247E3168EC}" presName="sibTrans" presStyleCnt="0"/>
      <dgm:spPr/>
    </dgm:pt>
    <dgm:pt modelId="{49EBF68F-908C-4A46-A775-81044B9AA904}" type="pres">
      <dgm:prSet presAssocID="{BCF7DBC8-A128-3D41-9737-C119361C92F9}" presName="node" presStyleLbl="node1" presStyleIdx="1" presStyleCnt="2" custScaleX="167982">
        <dgm:presLayoutVars>
          <dgm:bulletEnabled val="1"/>
        </dgm:presLayoutVars>
      </dgm:prSet>
      <dgm:spPr/>
    </dgm:pt>
  </dgm:ptLst>
  <dgm:cxnLst>
    <dgm:cxn modelId="{8A58D11E-1090-4345-8919-B53BCD42100E}" type="presOf" srcId="{BCF7DBC8-A128-3D41-9737-C119361C92F9}" destId="{49EBF68F-908C-4A46-A775-81044B9AA904}" srcOrd="0" destOrd="0" presId="urn:microsoft.com/office/officeart/2005/8/layout/default"/>
    <dgm:cxn modelId="{4978CD73-AFDF-A04A-B7F7-632D120500A0}" type="presOf" srcId="{979CC041-3588-244E-9AC5-28F4EBA71162}" destId="{5C52F9ED-1A15-8E4C-9C39-3D6F80C22FF7}" srcOrd="0" destOrd="0" presId="urn:microsoft.com/office/officeart/2005/8/layout/default"/>
    <dgm:cxn modelId="{47E6AABE-D366-874C-B322-5DA02018771A}" srcId="{979CC041-3588-244E-9AC5-28F4EBA71162}" destId="{BCF7DBC8-A128-3D41-9737-C119361C92F9}" srcOrd="1" destOrd="0" parTransId="{1742BE4E-5DAE-D441-89AE-B2A433CDF3DF}" sibTransId="{485C2427-DA0A-C44E-AAF7-7450AB7861C8}"/>
    <dgm:cxn modelId="{F6A7EBE6-0001-1C47-A857-CDD6224F67BD}" srcId="{979CC041-3588-244E-9AC5-28F4EBA71162}" destId="{A5EE810E-5A24-3D46-AFB1-634E9945D15F}" srcOrd="0" destOrd="0" parTransId="{EB8F3327-E2E9-9449-8C09-F6C896388023}" sibTransId="{5C763305-0A5C-1748-BB0E-25247E3168EC}"/>
    <dgm:cxn modelId="{442D17F7-6E32-A24C-A694-F97EBD7CCF21}" type="presOf" srcId="{A5EE810E-5A24-3D46-AFB1-634E9945D15F}" destId="{6F1C0810-E75E-954C-8363-D66DAD035027}" srcOrd="0" destOrd="0" presId="urn:microsoft.com/office/officeart/2005/8/layout/default"/>
    <dgm:cxn modelId="{0F7411DD-C188-CC45-8720-A2BE1FC9B128}" type="presParOf" srcId="{5C52F9ED-1A15-8E4C-9C39-3D6F80C22FF7}" destId="{6F1C0810-E75E-954C-8363-D66DAD035027}" srcOrd="0" destOrd="0" presId="urn:microsoft.com/office/officeart/2005/8/layout/default"/>
    <dgm:cxn modelId="{CA45D07C-23A9-5D45-A9C1-2CA4BCD1C79F}" type="presParOf" srcId="{5C52F9ED-1A15-8E4C-9C39-3D6F80C22FF7}" destId="{41ECE8C6-CFD5-E945-A7DF-A9C62D4A162A}" srcOrd="1" destOrd="0" presId="urn:microsoft.com/office/officeart/2005/8/layout/default"/>
    <dgm:cxn modelId="{06DE75ED-0C7C-FB4B-B93F-3ECB13FCF361}" type="presParOf" srcId="{5C52F9ED-1A15-8E4C-9C39-3D6F80C22FF7}" destId="{49EBF68F-908C-4A46-A775-81044B9AA904}"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79CC041-3588-244E-9AC5-28F4EBA71162}" type="doc">
      <dgm:prSet loTypeId="urn:microsoft.com/office/officeart/2005/8/layout/default" loCatId="list" qsTypeId="urn:microsoft.com/office/officeart/2005/8/quickstyle/simple1" qsCatId="simple" csTypeId="urn:microsoft.com/office/officeart/2005/8/colors/accent2_1" csCatId="accent2" phldr="1"/>
      <dgm:spPr/>
    </dgm:pt>
    <dgm:pt modelId="{A5EE810E-5A24-3D46-AFB1-634E9945D15F}">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確保繪畫展作品之品質</a:t>
          </a:r>
          <a:endParaRPr lang="en-US" altLang="zh-TW" sz="2400" dirty="0">
            <a:solidFill>
              <a:schemeClr val="accent2">
                <a:lumMod val="75000"/>
              </a:schemeClr>
            </a:solidFill>
            <a:latin typeface="+mn-ea"/>
            <a:ea typeface="+mn-ea"/>
            <a:cs typeface="Calibri" panose="020F0502020204030204" pitchFamily="34" charset="0"/>
          </a:endParaRPr>
        </a:p>
      </dgm:t>
    </dgm:pt>
    <dgm:pt modelId="{EB8F3327-E2E9-9449-8C09-F6C896388023}" type="parTrans" cxnId="{F6A7EBE6-0001-1C47-A857-CDD6224F67BD}">
      <dgm:prSet/>
      <dgm:spPr/>
      <dgm:t>
        <a:bodyPr/>
        <a:lstStyle/>
        <a:p>
          <a:endParaRPr lang="zh-TW" altLang="en-US"/>
        </a:p>
      </dgm:t>
    </dgm:pt>
    <dgm:pt modelId="{5C763305-0A5C-1748-BB0E-25247E3168EC}" type="sibTrans" cxnId="{F6A7EBE6-0001-1C47-A857-CDD6224F67BD}">
      <dgm:prSet/>
      <dgm:spPr/>
      <dgm:t>
        <a:bodyPr/>
        <a:lstStyle/>
        <a:p>
          <a:endParaRPr lang="zh-TW" altLang="en-US"/>
        </a:p>
      </dgm:t>
    </dgm:pt>
    <dgm:pt modelId="{9278CBFD-BC2A-9C4F-90A2-001B54A45EC7}">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確保專案進度流程品質</a:t>
          </a:r>
          <a:endParaRPr lang="en-US" altLang="zh-TW" sz="2400" dirty="0">
            <a:solidFill>
              <a:schemeClr val="accent2">
                <a:lumMod val="75000"/>
              </a:schemeClr>
            </a:solidFill>
            <a:latin typeface="+mn-ea"/>
            <a:ea typeface="+mn-ea"/>
            <a:cs typeface="Calibri" panose="020F0502020204030204" pitchFamily="34" charset="0"/>
          </a:endParaRPr>
        </a:p>
      </dgm:t>
    </dgm:pt>
    <dgm:pt modelId="{92982DD9-6F6B-CA4E-9646-851137AC419C}" type="parTrans" cxnId="{04279714-24D4-CD4E-8075-92AC79D9AE05}">
      <dgm:prSet/>
      <dgm:spPr/>
      <dgm:t>
        <a:bodyPr/>
        <a:lstStyle/>
        <a:p>
          <a:endParaRPr lang="zh-TW" altLang="en-US"/>
        </a:p>
      </dgm:t>
    </dgm:pt>
    <dgm:pt modelId="{A8217155-FBA7-094F-A4B4-E285688FC4D6}" type="sibTrans" cxnId="{04279714-24D4-CD4E-8075-92AC79D9AE05}">
      <dgm:prSet/>
      <dgm:spPr/>
      <dgm:t>
        <a:bodyPr/>
        <a:lstStyle/>
        <a:p>
          <a:endParaRPr lang="zh-TW" altLang="en-US"/>
        </a:p>
      </dgm:t>
    </dgm:pt>
    <dgm:pt modelId="{552BCA07-5A9A-E046-BBF1-9E5BCDA9A474}">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活動檢討與分析改進</a:t>
          </a:r>
          <a:endParaRPr lang="en-US" altLang="zh-TW" sz="2400" dirty="0">
            <a:solidFill>
              <a:schemeClr val="accent2">
                <a:lumMod val="75000"/>
              </a:schemeClr>
            </a:solidFill>
            <a:latin typeface="+mn-ea"/>
            <a:ea typeface="+mn-ea"/>
            <a:cs typeface="Calibri" panose="020F0502020204030204" pitchFamily="34" charset="0"/>
          </a:endParaRPr>
        </a:p>
      </dgm:t>
    </dgm:pt>
    <dgm:pt modelId="{6ED9AE76-5BC3-5240-8155-D3AA254A5EDF}" type="parTrans" cxnId="{96071C5D-A8AA-B540-8B40-716FB7B97C76}">
      <dgm:prSet/>
      <dgm:spPr/>
      <dgm:t>
        <a:bodyPr/>
        <a:lstStyle/>
        <a:p>
          <a:endParaRPr lang="zh-TW" altLang="en-US"/>
        </a:p>
      </dgm:t>
    </dgm:pt>
    <dgm:pt modelId="{A355B1E3-BD0C-AC4E-884E-E4E92B61EFE0}" type="sibTrans" cxnId="{96071C5D-A8AA-B540-8B40-716FB7B97C76}">
      <dgm:prSet/>
      <dgm:spPr/>
      <dgm:t>
        <a:bodyPr/>
        <a:lstStyle/>
        <a:p>
          <a:endParaRPr lang="zh-TW" altLang="en-US"/>
        </a:p>
      </dgm:t>
    </dgm:pt>
    <dgm:pt modelId="{5C52F9ED-1A15-8E4C-9C39-3D6F80C22FF7}" type="pres">
      <dgm:prSet presAssocID="{979CC041-3588-244E-9AC5-28F4EBA71162}" presName="diagram" presStyleCnt="0">
        <dgm:presLayoutVars>
          <dgm:dir/>
          <dgm:resizeHandles val="exact"/>
        </dgm:presLayoutVars>
      </dgm:prSet>
      <dgm:spPr/>
    </dgm:pt>
    <dgm:pt modelId="{6F1C0810-E75E-954C-8363-D66DAD035027}" type="pres">
      <dgm:prSet presAssocID="{A5EE810E-5A24-3D46-AFB1-634E9945D15F}" presName="node" presStyleLbl="node1" presStyleIdx="0" presStyleCnt="3" custScaleX="43303" custScaleY="28489">
        <dgm:presLayoutVars>
          <dgm:bulletEnabled val="1"/>
        </dgm:presLayoutVars>
      </dgm:prSet>
      <dgm:spPr/>
    </dgm:pt>
    <dgm:pt modelId="{0B800C11-7A7F-2346-8EB5-FA833DAD8D06}" type="pres">
      <dgm:prSet presAssocID="{5C763305-0A5C-1748-BB0E-25247E3168EC}" presName="sibTrans" presStyleCnt="0"/>
      <dgm:spPr/>
    </dgm:pt>
    <dgm:pt modelId="{217CB001-83CA-B743-AEFA-D563675A4D22}" type="pres">
      <dgm:prSet presAssocID="{9278CBFD-BC2A-9C4F-90A2-001B54A45EC7}" presName="node" presStyleLbl="node1" presStyleIdx="1" presStyleCnt="3" custScaleX="43303" custScaleY="28489">
        <dgm:presLayoutVars>
          <dgm:bulletEnabled val="1"/>
        </dgm:presLayoutVars>
      </dgm:prSet>
      <dgm:spPr/>
    </dgm:pt>
    <dgm:pt modelId="{F606C732-3333-A248-9F80-557E235680D0}" type="pres">
      <dgm:prSet presAssocID="{A8217155-FBA7-094F-A4B4-E285688FC4D6}" presName="sibTrans" presStyleCnt="0"/>
      <dgm:spPr/>
    </dgm:pt>
    <dgm:pt modelId="{E8FCCB0E-EE2B-D943-B2F3-EA685D212AB3}" type="pres">
      <dgm:prSet presAssocID="{552BCA07-5A9A-E046-BBF1-9E5BCDA9A474}" presName="node" presStyleLbl="node1" presStyleIdx="2" presStyleCnt="3" custScaleX="43303" custScaleY="28489">
        <dgm:presLayoutVars>
          <dgm:bulletEnabled val="1"/>
        </dgm:presLayoutVars>
      </dgm:prSet>
      <dgm:spPr/>
    </dgm:pt>
  </dgm:ptLst>
  <dgm:cxnLst>
    <dgm:cxn modelId="{2956050C-A4AF-1D44-828E-79AE85341C3D}" type="presOf" srcId="{9278CBFD-BC2A-9C4F-90A2-001B54A45EC7}" destId="{217CB001-83CA-B743-AEFA-D563675A4D22}" srcOrd="0" destOrd="0" presId="urn:microsoft.com/office/officeart/2005/8/layout/default"/>
    <dgm:cxn modelId="{04279714-24D4-CD4E-8075-92AC79D9AE05}" srcId="{979CC041-3588-244E-9AC5-28F4EBA71162}" destId="{9278CBFD-BC2A-9C4F-90A2-001B54A45EC7}" srcOrd="1" destOrd="0" parTransId="{92982DD9-6F6B-CA4E-9646-851137AC419C}" sibTransId="{A8217155-FBA7-094F-A4B4-E285688FC4D6}"/>
    <dgm:cxn modelId="{914A1A21-ED1B-4D45-AF94-330E30B2F2BC}" type="presOf" srcId="{552BCA07-5A9A-E046-BBF1-9E5BCDA9A474}" destId="{E8FCCB0E-EE2B-D943-B2F3-EA685D212AB3}" srcOrd="0" destOrd="0" presId="urn:microsoft.com/office/officeart/2005/8/layout/default"/>
    <dgm:cxn modelId="{96071C5D-A8AA-B540-8B40-716FB7B97C76}" srcId="{979CC041-3588-244E-9AC5-28F4EBA71162}" destId="{552BCA07-5A9A-E046-BBF1-9E5BCDA9A474}" srcOrd="2" destOrd="0" parTransId="{6ED9AE76-5BC3-5240-8155-D3AA254A5EDF}" sibTransId="{A355B1E3-BD0C-AC4E-884E-E4E92B61EFE0}"/>
    <dgm:cxn modelId="{4978CD73-AFDF-A04A-B7F7-632D120500A0}" type="presOf" srcId="{979CC041-3588-244E-9AC5-28F4EBA71162}" destId="{5C52F9ED-1A15-8E4C-9C39-3D6F80C22FF7}" srcOrd="0" destOrd="0" presId="urn:microsoft.com/office/officeart/2005/8/layout/default"/>
    <dgm:cxn modelId="{F6A7EBE6-0001-1C47-A857-CDD6224F67BD}" srcId="{979CC041-3588-244E-9AC5-28F4EBA71162}" destId="{A5EE810E-5A24-3D46-AFB1-634E9945D15F}" srcOrd="0" destOrd="0" parTransId="{EB8F3327-E2E9-9449-8C09-F6C896388023}" sibTransId="{5C763305-0A5C-1748-BB0E-25247E3168EC}"/>
    <dgm:cxn modelId="{442D17F7-6E32-A24C-A694-F97EBD7CCF21}" type="presOf" srcId="{A5EE810E-5A24-3D46-AFB1-634E9945D15F}" destId="{6F1C0810-E75E-954C-8363-D66DAD035027}" srcOrd="0" destOrd="0" presId="urn:microsoft.com/office/officeart/2005/8/layout/default"/>
    <dgm:cxn modelId="{0F7411DD-C188-CC45-8720-A2BE1FC9B128}" type="presParOf" srcId="{5C52F9ED-1A15-8E4C-9C39-3D6F80C22FF7}" destId="{6F1C0810-E75E-954C-8363-D66DAD035027}" srcOrd="0" destOrd="0" presId="urn:microsoft.com/office/officeart/2005/8/layout/default"/>
    <dgm:cxn modelId="{C27ABD8F-AFC7-D74A-A791-0C4BE333AF4C}" type="presParOf" srcId="{5C52F9ED-1A15-8E4C-9C39-3D6F80C22FF7}" destId="{0B800C11-7A7F-2346-8EB5-FA833DAD8D06}" srcOrd="1" destOrd="0" presId="urn:microsoft.com/office/officeart/2005/8/layout/default"/>
    <dgm:cxn modelId="{92B653F1-F991-E74C-96D4-8D21A20C62AC}" type="presParOf" srcId="{5C52F9ED-1A15-8E4C-9C39-3D6F80C22FF7}" destId="{217CB001-83CA-B743-AEFA-D563675A4D22}" srcOrd="2" destOrd="0" presId="urn:microsoft.com/office/officeart/2005/8/layout/default"/>
    <dgm:cxn modelId="{284A5CFB-C993-2A49-B23D-100AE5BFF00F}" type="presParOf" srcId="{5C52F9ED-1A15-8E4C-9C39-3D6F80C22FF7}" destId="{F606C732-3333-A248-9F80-557E235680D0}" srcOrd="3" destOrd="0" presId="urn:microsoft.com/office/officeart/2005/8/layout/default"/>
    <dgm:cxn modelId="{CA16E501-151B-1443-BFC0-B97052464667}" type="presParOf" srcId="{5C52F9ED-1A15-8E4C-9C39-3D6F80C22FF7}" destId="{E8FCCB0E-EE2B-D943-B2F3-EA685D212AB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79CC041-3588-244E-9AC5-28F4EBA71162}" type="doc">
      <dgm:prSet loTypeId="urn:microsoft.com/office/officeart/2005/8/layout/default" loCatId="list" qsTypeId="urn:microsoft.com/office/officeart/2005/8/quickstyle/simple1" qsCatId="simple" csTypeId="urn:microsoft.com/office/officeart/2005/8/colors/accent2_1" csCatId="accent2" phldr="1"/>
      <dgm:spPr/>
    </dgm:pt>
    <dgm:pt modelId="{A5EE810E-5A24-3D46-AFB1-634E9945D15F}">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引導人潮分流</a:t>
          </a:r>
          <a:endParaRPr lang="en-US" altLang="zh-TW" sz="2400" dirty="0">
            <a:solidFill>
              <a:schemeClr val="accent2">
                <a:lumMod val="75000"/>
              </a:schemeClr>
            </a:solidFill>
            <a:latin typeface="+mn-ea"/>
            <a:ea typeface="+mn-ea"/>
            <a:cs typeface="Calibri" panose="020F0502020204030204" pitchFamily="34" charset="0"/>
          </a:endParaRPr>
        </a:p>
      </dgm:t>
    </dgm:pt>
    <dgm:pt modelId="{EB8F3327-E2E9-9449-8C09-F6C896388023}" type="parTrans" cxnId="{F6A7EBE6-0001-1C47-A857-CDD6224F67BD}">
      <dgm:prSet/>
      <dgm:spPr/>
      <dgm:t>
        <a:bodyPr/>
        <a:lstStyle/>
        <a:p>
          <a:endParaRPr lang="zh-TW" altLang="en-US"/>
        </a:p>
      </dgm:t>
    </dgm:pt>
    <dgm:pt modelId="{5C763305-0A5C-1748-BB0E-25247E3168EC}" type="sibTrans" cxnId="{F6A7EBE6-0001-1C47-A857-CDD6224F67BD}">
      <dgm:prSet/>
      <dgm:spPr/>
      <dgm:t>
        <a:bodyPr/>
        <a:lstStyle/>
        <a:p>
          <a:endParaRPr lang="zh-TW" altLang="en-US"/>
        </a:p>
      </dgm:t>
    </dgm:pt>
    <dgm:pt modelId="{9278CBFD-BC2A-9C4F-90A2-001B54A45EC7}">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投保公共意外險</a:t>
          </a:r>
          <a:endParaRPr lang="en-US" altLang="zh-TW" sz="2400" dirty="0">
            <a:solidFill>
              <a:schemeClr val="accent2">
                <a:lumMod val="75000"/>
              </a:schemeClr>
            </a:solidFill>
            <a:latin typeface="+mn-ea"/>
            <a:ea typeface="+mn-ea"/>
            <a:cs typeface="Calibri" panose="020F0502020204030204" pitchFamily="34" charset="0"/>
          </a:endParaRPr>
        </a:p>
      </dgm:t>
    </dgm:pt>
    <dgm:pt modelId="{92982DD9-6F6B-CA4E-9646-851137AC419C}" type="parTrans" cxnId="{04279714-24D4-CD4E-8075-92AC79D9AE05}">
      <dgm:prSet/>
      <dgm:spPr/>
      <dgm:t>
        <a:bodyPr/>
        <a:lstStyle/>
        <a:p>
          <a:endParaRPr lang="zh-TW" altLang="en-US"/>
        </a:p>
      </dgm:t>
    </dgm:pt>
    <dgm:pt modelId="{A8217155-FBA7-094F-A4B4-E285688FC4D6}" type="sibTrans" cxnId="{04279714-24D4-CD4E-8075-92AC79D9AE05}">
      <dgm:prSet/>
      <dgm:spPr/>
      <dgm:t>
        <a:bodyPr/>
        <a:lstStyle/>
        <a:p>
          <a:endParaRPr lang="zh-TW" altLang="en-US"/>
        </a:p>
      </dgm:t>
    </dgm:pt>
    <dgm:pt modelId="{552BCA07-5A9A-E046-BBF1-9E5BCDA9A474}">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配合防疫政策</a:t>
          </a:r>
          <a:endParaRPr lang="en-US" altLang="zh-TW" sz="2400" dirty="0">
            <a:solidFill>
              <a:schemeClr val="accent2">
                <a:lumMod val="75000"/>
              </a:schemeClr>
            </a:solidFill>
            <a:latin typeface="+mn-ea"/>
            <a:ea typeface="+mn-ea"/>
            <a:cs typeface="Calibri" panose="020F0502020204030204" pitchFamily="34" charset="0"/>
          </a:endParaRPr>
        </a:p>
      </dgm:t>
    </dgm:pt>
    <dgm:pt modelId="{6ED9AE76-5BC3-5240-8155-D3AA254A5EDF}" type="parTrans" cxnId="{96071C5D-A8AA-B540-8B40-716FB7B97C76}">
      <dgm:prSet/>
      <dgm:spPr/>
      <dgm:t>
        <a:bodyPr/>
        <a:lstStyle/>
        <a:p>
          <a:endParaRPr lang="zh-TW" altLang="en-US"/>
        </a:p>
      </dgm:t>
    </dgm:pt>
    <dgm:pt modelId="{A355B1E3-BD0C-AC4E-884E-E4E92B61EFE0}" type="sibTrans" cxnId="{96071C5D-A8AA-B540-8B40-716FB7B97C76}">
      <dgm:prSet/>
      <dgm:spPr/>
      <dgm:t>
        <a:bodyPr/>
        <a:lstStyle/>
        <a:p>
          <a:endParaRPr lang="zh-TW" altLang="en-US"/>
        </a:p>
      </dgm:t>
    </dgm:pt>
    <dgm:pt modelId="{399AA357-B9FA-B34E-92BF-7EDF81254FEA}">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研擬備案</a:t>
          </a:r>
          <a:endParaRPr lang="en-US" altLang="zh-TW" sz="2400" dirty="0">
            <a:solidFill>
              <a:schemeClr val="accent2">
                <a:lumMod val="75000"/>
              </a:schemeClr>
            </a:solidFill>
            <a:latin typeface="+mn-ea"/>
            <a:ea typeface="+mn-ea"/>
            <a:cs typeface="Calibri" panose="020F0502020204030204" pitchFamily="34" charset="0"/>
          </a:endParaRPr>
        </a:p>
      </dgm:t>
    </dgm:pt>
    <dgm:pt modelId="{1819E1BE-B8CC-7A4F-87E3-724F3A973F3D}" type="parTrans" cxnId="{27706A98-C6DB-6B4B-8CA9-79DC5734C316}">
      <dgm:prSet/>
      <dgm:spPr/>
      <dgm:t>
        <a:bodyPr/>
        <a:lstStyle/>
        <a:p>
          <a:endParaRPr lang="zh-TW" altLang="en-US"/>
        </a:p>
      </dgm:t>
    </dgm:pt>
    <dgm:pt modelId="{C67AF428-E12C-7F48-938A-4F1514395BB7}" type="sibTrans" cxnId="{27706A98-C6DB-6B4B-8CA9-79DC5734C316}">
      <dgm:prSet/>
      <dgm:spPr/>
      <dgm:t>
        <a:bodyPr/>
        <a:lstStyle/>
        <a:p>
          <a:endParaRPr lang="zh-TW" altLang="en-US"/>
        </a:p>
      </dgm:t>
    </dgm:pt>
    <dgm:pt modelId="{5C52F9ED-1A15-8E4C-9C39-3D6F80C22FF7}" type="pres">
      <dgm:prSet presAssocID="{979CC041-3588-244E-9AC5-28F4EBA71162}" presName="diagram" presStyleCnt="0">
        <dgm:presLayoutVars>
          <dgm:dir/>
          <dgm:resizeHandles val="exact"/>
        </dgm:presLayoutVars>
      </dgm:prSet>
      <dgm:spPr/>
    </dgm:pt>
    <dgm:pt modelId="{6F1C0810-E75E-954C-8363-D66DAD035027}" type="pres">
      <dgm:prSet presAssocID="{A5EE810E-5A24-3D46-AFB1-634E9945D15F}" presName="node" presStyleLbl="node1" presStyleIdx="0" presStyleCnt="4" custScaleX="86007" custScaleY="79233">
        <dgm:presLayoutVars>
          <dgm:bulletEnabled val="1"/>
        </dgm:presLayoutVars>
      </dgm:prSet>
      <dgm:spPr/>
    </dgm:pt>
    <dgm:pt modelId="{0B800C11-7A7F-2346-8EB5-FA833DAD8D06}" type="pres">
      <dgm:prSet presAssocID="{5C763305-0A5C-1748-BB0E-25247E3168EC}" presName="sibTrans" presStyleCnt="0"/>
      <dgm:spPr/>
    </dgm:pt>
    <dgm:pt modelId="{217CB001-83CA-B743-AEFA-D563675A4D22}" type="pres">
      <dgm:prSet presAssocID="{9278CBFD-BC2A-9C4F-90A2-001B54A45EC7}" presName="node" presStyleLbl="node1" presStyleIdx="1" presStyleCnt="4" custScaleX="86007" custScaleY="79233">
        <dgm:presLayoutVars>
          <dgm:bulletEnabled val="1"/>
        </dgm:presLayoutVars>
      </dgm:prSet>
      <dgm:spPr/>
    </dgm:pt>
    <dgm:pt modelId="{F606C732-3333-A248-9F80-557E235680D0}" type="pres">
      <dgm:prSet presAssocID="{A8217155-FBA7-094F-A4B4-E285688FC4D6}" presName="sibTrans" presStyleCnt="0"/>
      <dgm:spPr/>
    </dgm:pt>
    <dgm:pt modelId="{E8FCCB0E-EE2B-D943-B2F3-EA685D212AB3}" type="pres">
      <dgm:prSet presAssocID="{552BCA07-5A9A-E046-BBF1-9E5BCDA9A474}" presName="node" presStyleLbl="node1" presStyleIdx="2" presStyleCnt="4" custScaleX="86007" custScaleY="79233">
        <dgm:presLayoutVars>
          <dgm:bulletEnabled val="1"/>
        </dgm:presLayoutVars>
      </dgm:prSet>
      <dgm:spPr/>
    </dgm:pt>
    <dgm:pt modelId="{FC20F701-EC72-F64C-9E87-417C354100CB}" type="pres">
      <dgm:prSet presAssocID="{A355B1E3-BD0C-AC4E-884E-E4E92B61EFE0}" presName="sibTrans" presStyleCnt="0"/>
      <dgm:spPr/>
    </dgm:pt>
    <dgm:pt modelId="{744A1FD6-5AC1-FA47-8B6E-CFD2F87CBDF3}" type="pres">
      <dgm:prSet presAssocID="{399AA357-B9FA-B34E-92BF-7EDF81254FEA}" presName="node" presStyleLbl="node1" presStyleIdx="3" presStyleCnt="4" custScaleX="86007" custScaleY="79233">
        <dgm:presLayoutVars>
          <dgm:bulletEnabled val="1"/>
        </dgm:presLayoutVars>
      </dgm:prSet>
      <dgm:spPr/>
    </dgm:pt>
  </dgm:ptLst>
  <dgm:cxnLst>
    <dgm:cxn modelId="{2956050C-A4AF-1D44-828E-79AE85341C3D}" type="presOf" srcId="{9278CBFD-BC2A-9C4F-90A2-001B54A45EC7}" destId="{217CB001-83CA-B743-AEFA-D563675A4D22}" srcOrd="0" destOrd="0" presId="urn:microsoft.com/office/officeart/2005/8/layout/default"/>
    <dgm:cxn modelId="{04279714-24D4-CD4E-8075-92AC79D9AE05}" srcId="{979CC041-3588-244E-9AC5-28F4EBA71162}" destId="{9278CBFD-BC2A-9C4F-90A2-001B54A45EC7}" srcOrd="1" destOrd="0" parTransId="{92982DD9-6F6B-CA4E-9646-851137AC419C}" sibTransId="{A8217155-FBA7-094F-A4B4-E285688FC4D6}"/>
    <dgm:cxn modelId="{914A1A21-ED1B-4D45-AF94-330E30B2F2BC}" type="presOf" srcId="{552BCA07-5A9A-E046-BBF1-9E5BCDA9A474}" destId="{E8FCCB0E-EE2B-D943-B2F3-EA685D212AB3}" srcOrd="0" destOrd="0" presId="urn:microsoft.com/office/officeart/2005/8/layout/default"/>
    <dgm:cxn modelId="{96071C5D-A8AA-B540-8B40-716FB7B97C76}" srcId="{979CC041-3588-244E-9AC5-28F4EBA71162}" destId="{552BCA07-5A9A-E046-BBF1-9E5BCDA9A474}" srcOrd="2" destOrd="0" parTransId="{6ED9AE76-5BC3-5240-8155-D3AA254A5EDF}" sibTransId="{A355B1E3-BD0C-AC4E-884E-E4E92B61EFE0}"/>
    <dgm:cxn modelId="{4978CD73-AFDF-A04A-B7F7-632D120500A0}" type="presOf" srcId="{979CC041-3588-244E-9AC5-28F4EBA71162}" destId="{5C52F9ED-1A15-8E4C-9C39-3D6F80C22FF7}" srcOrd="0" destOrd="0" presId="urn:microsoft.com/office/officeart/2005/8/layout/default"/>
    <dgm:cxn modelId="{9F321F8D-661F-6441-B1FE-69251A2D3051}" type="presOf" srcId="{399AA357-B9FA-B34E-92BF-7EDF81254FEA}" destId="{744A1FD6-5AC1-FA47-8B6E-CFD2F87CBDF3}" srcOrd="0" destOrd="0" presId="urn:microsoft.com/office/officeart/2005/8/layout/default"/>
    <dgm:cxn modelId="{27706A98-C6DB-6B4B-8CA9-79DC5734C316}" srcId="{979CC041-3588-244E-9AC5-28F4EBA71162}" destId="{399AA357-B9FA-B34E-92BF-7EDF81254FEA}" srcOrd="3" destOrd="0" parTransId="{1819E1BE-B8CC-7A4F-87E3-724F3A973F3D}" sibTransId="{C67AF428-E12C-7F48-938A-4F1514395BB7}"/>
    <dgm:cxn modelId="{F6A7EBE6-0001-1C47-A857-CDD6224F67BD}" srcId="{979CC041-3588-244E-9AC5-28F4EBA71162}" destId="{A5EE810E-5A24-3D46-AFB1-634E9945D15F}" srcOrd="0" destOrd="0" parTransId="{EB8F3327-E2E9-9449-8C09-F6C896388023}" sibTransId="{5C763305-0A5C-1748-BB0E-25247E3168EC}"/>
    <dgm:cxn modelId="{442D17F7-6E32-A24C-A694-F97EBD7CCF21}" type="presOf" srcId="{A5EE810E-5A24-3D46-AFB1-634E9945D15F}" destId="{6F1C0810-E75E-954C-8363-D66DAD035027}" srcOrd="0" destOrd="0" presId="urn:microsoft.com/office/officeart/2005/8/layout/default"/>
    <dgm:cxn modelId="{0F7411DD-C188-CC45-8720-A2BE1FC9B128}" type="presParOf" srcId="{5C52F9ED-1A15-8E4C-9C39-3D6F80C22FF7}" destId="{6F1C0810-E75E-954C-8363-D66DAD035027}" srcOrd="0" destOrd="0" presId="urn:microsoft.com/office/officeart/2005/8/layout/default"/>
    <dgm:cxn modelId="{C27ABD8F-AFC7-D74A-A791-0C4BE333AF4C}" type="presParOf" srcId="{5C52F9ED-1A15-8E4C-9C39-3D6F80C22FF7}" destId="{0B800C11-7A7F-2346-8EB5-FA833DAD8D06}" srcOrd="1" destOrd="0" presId="urn:microsoft.com/office/officeart/2005/8/layout/default"/>
    <dgm:cxn modelId="{92B653F1-F991-E74C-96D4-8D21A20C62AC}" type="presParOf" srcId="{5C52F9ED-1A15-8E4C-9C39-3D6F80C22FF7}" destId="{217CB001-83CA-B743-AEFA-D563675A4D22}" srcOrd="2" destOrd="0" presId="urn:microsoft.com/office/officeart/2005/8/layout/default"/>
    <dgm:cxn modelId="{284A5CFB-C993-2A49-B23D-100AE5BFF00F}" type="presParOf" srcId="{5C52F9ED-1A15-8E4C-9C39-3D6F80C22FF7}" destId="{F606C732-3333-A248-9F80-557E235680D0}" srcOrd="3" destOrd="0" presId="urn:microsoft.com/office/officeart/2005/8/layout/default"/>
    <dgm:cxn modelId="{CA16E501-151B-1443-BFC0-B97052464667}" type="presParOf" srcId="{5C52F9ED-1A15-8E4C-9C39-3D6F80C22FF7}" destId="{E8FCCB0E-EE2B-D943-B2F3-EA685D212AB3}" srcOrd="4" destOrd="0" presId="urn:microsoft.com/office/officeart/2005/8/layout/default"/>
    <dgm:cxn modelId="{3EAA6D02-CBB3-D844-B637-FB4C5CD2F5D2}" type="presParOf" srcId="{5C52F9ED-1A15-8E4C-9C39-3D6F80C22FF7}" destId="{FC20F701-EC72-F64C-9E87-417C354100CB}" srcOrd="5" destOrd="0" presId="urn:microsoft.com/office/officeart/2005/8/layout/default"/>
    <dgm:cxn modelId="{01E73748-A126-4140-8E37-4B5B3EF0438D}" type="presParOf" srcId="{5C52F9ED-1A15-8E4C-9C39-3D6F80C22FF7}" destId="{744A1FD6-5AC1-FA47-8B6E-CFD2F87CBDF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79CC041-3588-244E-9AC5-28F4EBA71162}" type="doc">
      <dgm:prSet loTypeId="urn:microsoft.com/office/officeart/2005/8/layout/default" loCatId="list" qsTypeId="urn:microsoft.com/office/officeart/2005/8/quickstyle/simple1" qsCatId="simple" csTypeId="urn:microsoft.com/office/officeart/2005/8/colors/accent2_1" csCatId="accent2" phldr="1"/>
      <dgm:spPr/>
    </dgm:pt>
    <dgm:pt modelId="{A5EE810E-5A24-3D46-AFB1-634E9945D15F}">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學校師生</a:t>
          </a:r>
          <a:endParaRPr lang="en-US" altLang="zh-TW" sz="2400" dirty="0">
            <a:solidFill>
              <a:schemeClr val="accent2">
                <a:lumMod val="75000"/>
              </a:schemeClr>
            </a:solidFill>
            <a:latin typeface="+mn-ea"/>
            <a:ea typeface="+mn-ea"/>
            <a:cs typeface="Calibri" panose="020F0502020204030204" pitchFamily="34" charset="0"/>
          </a:endParaRPr>
        </a:p>
      </dgm:t>
    </dgm:pt>
    <dgm:pt modelId="{EB8F3327-E2E9-9449-8C09-F6C896388023}" type="parTrans" cxnId="{F6A7EBE6-0001-1C47-A857-CDD6224F67BD}">
      <dgm:prSet/>
      <dgm:spPr/>
      <dgm:t>
        <a:bodyPr/>
        <a:lstStyle/>
        <a:p>
          <a:endParaRPr lang="zh-TW" altLang="en-US"/>
        </a:p>
      </dgm:t>
    </dgm:pt>
    <dgm:pt modelId="{5C763305-0A5C-1748-BB0E-25247E3168EC}" type="sibTrans" cxnId="{F6A7EBE6-0001-1C47-A857-CDD6224F67BD}">
      <dgm:prSet/>
      <dgm:spPr/>
      <dgm:t>
        <a:bodyPr/>
        <a:lstStyle/>
        <a:p>
          <a:endParaRPr lang="zh-TW" altLang="en-US"/>
        </a:p>
      </dgm:t>
    </dgm:pt>
    <dgm:pt modelId="{9278CBFD-BC2A-9C4F-90A2-001B54A45EC7}">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媒體記者</a:t>
          </a:r>
          <a:endParaRPr lang="en-US" altLang="zh-TW" sz="2400" dirty="0">
            <a:solidFill>
              <a:schemeClr val="accent2">
                <a:lumMod val="75000"/>
              </a:schemeClr>
            </a:solidFill>
            <a:latin typeface="+mn-ea"/>
            <a:ea typeface="+mn-ea"/>
            <a:cs typeface="Calibri" panose="020F0502020204030204" pitchFamily="34" charset="0"/>
          </a:endParaRPr>
        </a:p>
      </dgm:t>
    </dgm:pt>
    <dgm:pt modelId="{92982DD9-6F6B-CA4E-9646-851137AC419C}" type="parTrans" cxnId="{04279714-24D4-CD4E-8075-92AC79D9AE05}">
      <dgm:prSet/>
      <dgm:spPr/>
      <dgm:t>
        <a:bodyPr/>
        <a:lstStyle/>
        <a:p>
          <a:endParaRPr lang="zh-TW" altLang="en-US"/>
        </a:p>
      </dgm:t>
    </dgm:pt>
    <dgm:pt modelId="{A8217155-FBA7-094F-A4B4-E285688FC4D6}" type="sibTrans" cxnId="{04279714-24D4-CD4E-8075-92AC79D9AE05}">
      <dgm:prSet/>
      <dgm:spPr/>
      <dgm:t>
        <a:bodyPr/>
        <a:lstStyle/>
        <a:p>
          <a:endParaRPr lang="zh-TW" altLang="en-US"/>
        </a:p>
      </dgm:t>
    </dgm:pt>
    <dgm:pt modelId="{552BCA07-5A9A-E046-BBF1-9E5BCDA9A474}">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本所職員</a:t>
          </a:r>
          <a:endParaRPr lang="en-US" altLang="zh-TW" sz="2400" dirty="0">
            <a:solidFill>
              <a:schemeClr val="accent2">
                <a:lumMod val="75000"/>
              </a:schemeClr>
            </a:solidFill>
            <a:latin typeface="+mn-ea"/>
            <a:ea typeface="+mn-ea"/>
            <a:cs typeface="Calibri" panose="020F0502020204030204" pitchFamily="34" charset="0"/>
          </a:endParaRPr>
        </a:p>
      </dgm:t>
    </dgm:pt>
    <dgm:pt modelId="{6ED9AE76-5BC3-5240-8155-D3AA254A5EDF}" type="parTrans" cxnId="{96071C5D-A8AA-B540-8B40-716FB7B97C76}">
      <dgm:prSet/>
      <dgm:spPr/>
      <dgm:t>
        <a:bodyPr/>
        <a:lstStyle/>
        <a:p>
          <a:endParaRPr lang="zh-TW" altLang="en-US"/>
        </a:p>
      </dgm:t>
    </dgm:pt>
    <dgm:pt modelId="{A355B1E3-BD0C-AC4E-884E-E4E92B61EFE0}" type="sibTrans" cxnId="{96071C5D-A8AA-B540-8B40-716FB7B97C76}">
      <dgm:prSet/>
      <dgm:spPr/>
      <dgm:t>
        <a:bodyPr/>
        <a:lstStyle/>
        <a:p>
          <a:endParaRPr lang="zh-TW" altLang="en-US"/>
        </a:p>
      </dgm:t>
    </dgm:pt>
    <dgm:pt modelId="{399AA357-B9FA-B34E-92BF-7EDF81254FEA}">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上級長官</a:t>
          </a:r>
          <a:endParaRPr lang="en-US" altLang="zh-TW" sz="2400" dirty="0">
            <a:solidFill>
              <a:schemeClr val="accent2">
                <a:lumMod val="75000"/>
              </a:schemeClr>
            </a:solidFill>
            <a:latin typeface="+mn-ea"/>
            <a:ea typeface="+mn-ea"/>
            <a:cs typeface="Calibri" panose="020F0502020204030204" pitchFamily="34" charset="0"/>
          </a:endParaRPr>
        </a:p>
      </dgm:t>
    </dgm:pt>
    <dgm:pt modelId="{1819E1BE-B8CC-7A4F-87E3-724F3A973F3D}" type="parTrans" cxnId="{27706A98-C6DB-6B4B-8CA9-79DC5734C316}">
      <dgm:prSet/>
      <dgm:spPr/>
      <dgm:t>
        <a:bodyPr/>
        <a:lstStyle/>
        <a:p>
          <a:endParaRPr lang="zh-TW" altLang="en-US"/>
        </a:p>
      </dgm:t>
    </dgm:pt>
    <dgm:pt modelId="{C67AF428-E12C-7F48-938A-4F1514395BB7}" type="sibTrans" cxnId="{27706A98-C6DB-6B4B-8CA9-79DC5734C316}">
      <dgm:prSet/>
      <dgm:spPr/>
      <dgm:t>
        <a:bodyPr/>
        <a:lstStyle/>
        <a:p>
          <a:endParaRPr lang="zh-TW" altLang="en-US"/>
        </a:p>
      </dgm:t>
    </dgm:pt>
    <dgm:pt modelId="{EC37C6EB-C744-6C45-9C9A-1E6280EC5075}">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社區民眾</a:t>
          </a:r>
          <a:endParaRPr lang="en-US" altLang="zh-TW" sz="2400" dirty="0">
            <a:solidFill>
              <a:schemeClr val="accent2">
                <a:lumMod val="75000"/>
              </a:schemeClr>
            </a:solidFill>
            <a:latin typeface="+mn-ea"/>
            <a:ea typeface="+mn-ea"/>
            <a:cs typeface="Calibri" panose="020F0502020204030204" pitchFamily="34" charset="0"/>
          </a:endParaRPr>
        </a:p>
      </dgm:t>
    </dgm:pt>
    <dgm:pt modelId="{A4127E8A-275B-E240-96D1-DA42B8EA7642}" type="parTrans" cxnId="{587803DC-0058-4A41-B370-E040F3E95D41}">
      <dgm:prSet/>
      <dgm:spPr/>
      <dgm:t>
        <a:bodyPr/>
        <a:lstStyle/>
        <a:p>
          <a:endParaRPr lang="zh-TW" altLang="en-US"/>
        </a:p>
      </dgm:t>
    </dgm:pt>
    <dgm:pt modelId="{4E837C0E-6B77-6444-BA9C-4961221161BA}" type="sibTrans" cxnId="{587803DC-0058-4A41-B370-E040F3E95D41}">
      <dgm:prSet/>
      <dgm:spPr/>
      <dgm:t>
        <a:bodyPr/>
        <a:lstStyle/>
        <a:p>
          <a:endParaRPr lang="zh-TW" altLang="en-US"/>
        </a:p>
      </dgm:t>
    </dgm:pt>
    <dgm:pt modelId="{5C52F9ED-1A15-8E4C-9C39-3D6F80C22FF7}" type="pres">
      <dgm:prSet presAssocID="{979CC041-3588-244E-9AC5-28F4EBA71162}" presName="diagram" presStyleCnt="0">
        <dgm:presLayoutVars>
          <dgm:dir/>
          <dgm:resizeHandles val="exact"/>
        </dgm:presLayoutVars>
      </dgm:prSet>
      <dgm:spPr/>
    </dgm:pt>
    <dgm:pt modelId="{6F1C0810-E75E-954C-8363-D66DAD035027}" type="pres">
      <dgm:prSet presAssocID="{A5EE810E-5A24-3D46-AFB1-634E9945D15F}" presName="node" presStyleLbl="node1" presStyleIdx="0" presStyleCnt="5" custScaleX="86007" custScaleY="102853">
        <dgm:presLayoutVars>
          <dgm:bulletEnabled val="1"/>
        </dgm:presLayoutVars>
      </dgm:prSet>
      <dgm:spPr/>
    </dgm:pt>
    <dgm:pt modelId="{0B800C11-7A7F-2346-8EB5-FA833DAD8D06}" type="pres">
      <dgm:prSet presAssocID="{5C763305-0A5C-1748-BB0E-25247E3168EC}" presName="sibTrans" presStyleCnt="0"/>
      <dgm:spPr/>
    </dgm:pt>
    <dgm:pt modelId="{217CB001-83CA-B743-AEFA-D563675A4D22}" type="pres">
      <dgm:prSet presAssocID="{9278CBFD-BC2A-9C4F-90A2-001B54A45EC7}" presName="node" presStyleLbl="node1" presStyleIdx="1" presStyleCnt="5" custScaleX="86007" custScaleY="102853">
        <dgm:presLayoutVars>
          <dgm:bulletEnabled val="1"/>
        </dgm:presLayoutVars>
      </dgm:prSet>
      <dgm:spPr/>
    </dgm:pt>
    <dgm:pt modelId="{F606C732-3333-A248-9F80-557E235680D0}" type="pres">
      <dgm:prSet presAssocID="{A8217155-FBA7-094F-A4B4-E285688FC4D6}" presName="sibTrans" presStyleCnt="0"/>
      <dgm:spPr/>
    </dgm:pt>
    <dgm:pt modelId="{E8FCCB0E-EE2B-D943-B2F3-EA685D212AB3}" type="pres">
      <dgm:prSet presAssocID="{552BCA07-5A9A-E046-BBF1-9E5BCDA9A474}" presName="node" presStyleLbl="node1" presStyleIdx="2" presStyleCnt="5" custScaleX="86007" custScaleY="102853">
        <dgm:presLayoutVars>
          <dgm:bulletEnabled val="1"/>
        </dgm:presLayoutVars>
      </dgm:prSet>
      <dgm:spPr/>
    </dgm:pt>
    <dgm:pt modelId="{FC20F701-EC72-F64C-9E87-417C354100CB}" type="pres">
      <dgm:prSet presAssocID="{A355B1E3-BD0C-AC4E-884E-E4E92B61EFE0}" presName="sibTrans" presStyleCnt="0"/>
      <dgm:spPr/>
    </dgm:pt>
    <dgm:pt modelId="{744A1FD6-5AC1-FA47-8B6E-CFD2F87CBDF3}" type="pres">
      <dgm:prSet presAssocID="{399AA357-B9FA-B34E-92BF-7EDF81254FEA}" presName="node" presStyleLbl="node1" presStyleIdx="3" presStyleCnt="5" custScaleX="86007" custScaleY="102853">
        <dgm:presLayoutVars>
          <dgm:bulletEnabled val="1"/>
        </dgm:presLayoutVars>
      </dgm:prSet>
      <dgm:spPr/>
    </dgm:pt>
    <dgm:pt modelId="{84E793E9-A238-CF4E-871E-96589C79A619}" type="pres">
      <dgm:prSet presAssocID="{C67AF428-E12C-7F48-938A-4F1514395BB7}" presName="sibTrans" presStyleCnt="0"/>
      <dgm:spPr/>
    </dgm:pt>
    <dgm:pt modelId="{85684410-2901-F541-BBBB-F38C7B785A74}" type="pres">
      <dgm:prSet presAssocID="{EC37C6EB-C744-6C45-9C9A-1E6280EC5075}" presName="node" presStyleLbl="node1" presStyleIdx="4" presStyleCnt="5" custScaleY="102853">
        <dgm:presLayoutVars>
          <dgm:bulletEnabled val="1"/>
        </dgm:presLayoutVars>
      </dgm:prSet>
      <dgm:spPr/>
    </dgm:pt>
  </dgm:ptLst>
  <dgm:cxnLst>
    <dgm:cxn modelId="{2956050C-A4AF-1D44-828E-79AE85341C3D}" type="presOf" srcId="{9278CBFD-BC2A-9C4F-90A2-001B54A45EC7}" destId="{217CB001-83CA-B743-AEFA-D563675A4D22}" srcOrd="0" destOrd="0" presId="urn:microsoft.com/office/officeart/2005/8/layout/default"/>
    <dgm:cxn modelId="{04279714-24D4-CD4E-8075-92AC79D9AE05}" srcId="{979CC041-3588-244E-9AC5-28F4EBA71162}" destId="{9278CBFD-BC2A-9C4F-90A2-001B54A45EC7}" srcOrd="1" destOrd="0" parTransId="{92982DD9-6F6B-CA4E-9646-851137AC419C}" sibTransId="{A8217155-FBA7-094F-A4B4-E285688FC4D6}"/>
    <dgm:cxn modelId="{914A1A21-ED1B-4D45-AF94-330E30B2F2BC}" type="presOf" srcId="{552BCA07-5A9A-E046-BBF1-9E5BCDA9A474}" destId="{E8FCCB0E-EE2B-D943-B2F3-EA685D212AB3}" srcOrd="0" destOrd="0" presId="urn:microsoft.com/office/officeart/2005/8/layout/default"/>
    <dgm:cxn modelId="{70082D30-9CCB-6543-A55E-CF35D359FC99}" type="presOf" srcId="{EC37C6EB-C744-6C45-9C9A-1E6280EC5075}" destId="{85684410-2901-F541-BBBB-F38C7B785A74}" srcOrd="0" destOrd="0" presId="urn:microsoft.com/office/officeart/2005/8/layout/default"/>
    <dgm:cxn modelId="{96071C5D-A8AA-B540-8B40-716FB7B97C76}" srcId="{979CC041-3588-244E-9AC5-28F4EBA71162}" destId="{552BCA07-5A9A-E046-BBF1-9E5BCDA9A474}" srcOrd="2" destOrd="0" parTransId="{6ED9AE76-5BC3-5240-8155-D3AA254A5EDF}" sibTransId="{A355B1E3-BD0C-AC4E-884E-E4E92B61EFE0}"/>
    <dgm:cxn modelId="{4978CD73-AFDF-A04A-B7F7-632D120500A0}" type="presOf" srcId="{979CC041-3588-244E-9AC5-28F4EBA71162}" destId="{5C52F9ED-1A15-8E4C-9C39-3D6F80C22FF7}" srcOrd="0" destOrd="0" presId="urn:microsoft.com/office/officeart/2005/8/layout/default"/>
    <dgm:cxn modelId="{9F321F8D-661F-6441-B1FE-69251A2D3051}" type="presOf" srcId="{399AA357-B9FA-B34E-92BF-7EDF81254FEA}" destId="{744A1FD6-5AC1-FA47-8B6E-CFD2F87CBDF3}" srcOrd="0" destOrd="0" presId="urn:microsoft.com/office/officeart/2005/8/layout/default"/>
    <dgm:cxn modelId="{27706A98-C6DB-6B4B-8CA9-79DC5734C316}" srcId="{979CC041-3588-244E-9AC5-28F4EBA71162}" destId="{399AA357-B9FA-B34E-92BF-7EDF81254FEA}" srcOrd="3" destOrd="0" parTransId="{1819E1BE-B8CC-7A4F-87E3-724F3A973F3D}" sibTransId="{C67AF428-E12C-7F48-938A-4F1514395BB7}"/>
    <dgm:cxn modelId="{587803DC-0058-4A41-B370-E040F3E95D41}" srcId="{979CC041-3588-244E-9AC5-28F4EBA71162}" destId="{EC37C6EB-C744-6C45-9C9A-1E6280EC5075}" srcOrd="4" destOrd="0" parTransId="{A4127E8A-275B-E240-96D1-DA42B8EA7642}" sibTransId="{4E837C0E-6B77-6444-BA9C-4961221161BA}"/>
    <dgm:cxn modelId="{F6A7EBE6-0001-1C47-A857-CDD6224F67BD}" srcId="{979CC041-3588-244E-9AC5-28F4EBA71162}" destId="{A5EE810E-5A24-3D46-AFB1-634E9945D15F}" srcOrd="0" destOrd="0" parTransId="{EB8F3327-E2E9-9449-8C09-F6C896388023}" sibTransId="{5C763305-0A5C-1748-BB0E-25247E3168EC}"/>
    <dgm:cxn modelId="{442D17F7-6E32-A24C-A694-F97EBD7CCF21}" type="presOf" srcId="{A5EE810E-5A24-3D46-AFB1-634E9945D15F}" destId="{6F1C0810-E75E-954C-8363-D66DAD035027}" srcOrd="0" destOrd="0" presId="urn:microsoft.com/office/officeart/2005/8/layout/default"/>
    <dgm:cxn modelId="{0F7411DD-C188-CC45-8720-A2BE1FC9B128}" type="presParOf" srcId="{5C52F9ED-1A15-8E4C-9C39-3D6F80C22FF7}" destId="{6F1C0810-E75E-954C-8363-D66DAD035027}" srcOrd="0" destOrd="0" presId="urn:microsoft.com/office/officeart/2005/8/layout/default"/>
    <dgm:cxn modelId="{C27ABD8F-AFC7-D74A-A791-0C4BE333AF4C}" type="presParOf" srcId="{5C52F9ED-1A15-8E4C-9C39-3D6F80C22FF7}" destId="{0B800C11-7A7F-2346-8EB5-FA833DAD8D06}" srcOrd="1" destOrd="0" presId="urn:microsoft.com/office/officeart/2005/8/layout/default"/>
    <dgm:cxn modelId="{92B653F1-F991-E74C-96D4-8D21A20C62AC}" type="presParOf" srcId="{5C52F9ED-1A15-8E4C-9C39-3D6F80C22FF7}" destId="{217CB001-83CA-B743-AEFA-D563675A4D22}" srcOrd="2" destOrd="0" presId="urn:microsoft.com/office/officeart/2005/8/layout/default"/>
    <dgm:cxn modelId="{284A5CFB-C993-2A49-B23D-100AE5BFF00F}" type="presParOf" srcId="{5C52F9ED-1A15-8E4C-9C39-3D6F80C22FF7}" destId="{F606C732-3333-A248-9F80-557E235680D0}" srcOrd="3" destOrd="0" presId="urn:microsoft.com/office/officeart/2005/8/layout/default"/>
    <dgm:cxn modelId="{CA16E501-151B-1443-BFC0-B97052464667}" type="presParOf" srcId="{5C52F9ED-1A15-8E4C-9C39-3D6F80C22FF7}" destId="{E8FCCB0E-EE2B-D943-B2F3-EA685D212AB3}" srcOrd="4" destOrd="0" presId="urn:microsoft.com/office/officeart/2005/8/layout/default"/>
    <dgm:cxn modelId="{3EAA6D02-CBB3-D844-B637-FB4C5CD2F5D2}" type="presParOf" srcId="{5C52F9ED-1A15-8E4C-9C39-3D6F80C22FF7}" destId="{FC20F701-EC72-F64C-9E87-417C354100CB}" srcOrd="5" destOrd="0" presId="urn:microsoft.com/office/officeart/2005/8/layout/default"/>
    <dgm:cxn modelId="{01E73748-A126-4140-8E37-4B5B3EF0438D}" type="presParOf" srcId="{5C52F9ED-1A15-8E4C-9C39-3D6F80C22FF7}" destId="{744A1FD6-5AC1-FA47-8B6E-CFD2F87CBDF3}" srcOrd="6" destOrd="0" presId="urn:microsoft.com/office/officeart/2005/8/layout/default"/>
    <dgm:cxn modelId="{84C6DB5E-5CED-6C42-BD8F-3E9BD8ECE4DD}" type="presParOf" srcId="{5C52F9ED-1A15-8E4C-9C39-3D6F80C22FF7}" destId="{84E793E9-A238-CF4E-871E-96589C79A619}" srcOrd="7" destOrd="0" presId="urn:microsoft.com/office/officeart/2005/8/layout/default"/>
    <dgm:cxn modelId="{392D832C-C883-6C4F-923A-2DEEBE7C76C2}" type="presParOf" srcId="{5C52F9ED-1A15-8E4C-9C39-3D6F80C22FF7}" destId="{85684410-2901-F541-BBBB-F38C7B785A7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86EE89-1A9C-DD47-8B52-324820683DD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TW" altLang="en-US"/>
        </a:p>
      </dgm:t>
    </dgm:pt>
    <dgm:pt modelId="{175D6F61-EF10-A14E-A9C3-DD7EC354C138}">
      <dgm:prSet custT="1"/>
      <dgm:spPr/>
      <dgm:t>
        <a:bodyPr anchor="ctr"/>
        <a:lstStyle/>
        <a:p>
          <a:pPr>
            <a:spcAft>
              <a:spcPts val="0"/>
            </a:spcAft>
          </a:pPr>
          <a:r>
            <a:rPr lang="zh-TW" altLang="zh-TW" sz="2800" dirty="0">
              <a:solidFill>
                <a:schemeClr val="accent2">
                  <a:lumMod val="75000"/>
                </a:schemeClr>
              </a:solidFill>
              <a:latin typeface="+mn-ea"/>
              <a:ea typeface="+mn-ea"/>
              <a:cs typeface="標楷體" panose="03000509000000000000" pitchFamily="65" charset="-120"/>
            </a:rPr>
            <a:t>邀請本區</a:t>
          </a:r>
          <a:r>
            <a:rPr lang="zh-TW" altLang="en-US" sz="2800" dirty="0">
              <a:solidFill>
                <a:schemeClr val="accent2">
                  <a:lumMod val="75000"/>
                </a:schemeClr>
              </a:solidFill>
              <a:latin typeface="+mn-ea"/>
              <a:ea typeface="+mn-ea"/>
              <a:cs typeface="標楷體" panose="03000509000000000000" pitchFamily="65" charset="-120"/>
            </a:rPr>
            <a:t>轄內各一所</a:t>
          </a:r>
          <a:r>
            <a:rPr lang="zh-TW" altLang="zh-TW" sz="2800" dirty="0">
              <a:solidFill>
                <a:schemeClr val="accent2">
                  <a:lumMod val="75000"/>
                </a:schemeClr>
              </a:solidFill>
              <a:latin typeface="+mn-ea"/>
              <a:ea typeface="+mn-ea"/>
              <a:cs typeface="標楷體" panose="03000509000000000000" pitchFamily="65" charset="-120"/>
            </a:rPr>
            <a:t>國小、國中及高中，</a:t>
          </a:r>
          <a:r>
            <a:rPr lang="zh-TW" altLang="en-US" sz="2800" dirty="0">
              <a:solidFill>
                <a:schemeClr val="accent2">
                  <a:lumMod val="75000"/>
                </a:schemeClr>
              </a:solidFill>
              <a:latin typeface="+mn-ea"/>
              <a:ea typeface="+mn-ea"/>
              <a:cs typeface="標楷體" panose="03000509000000000000" pitchFamily="65" charset="-120"/>
            </a:rPr>
            <a:t>以</a:t>
          </a:r>
          <a:r>
            <a:rPr lang="zh-TW" altLang="zh-TW" sz="2800" dirty="0">
              <a:solidFill>
                <a:schemeClr val="accent2">
                  <a:lumMod val="75000"/>
                </a:schemeClr>
              </a:solidFill>
              <a:latin typeface="+mn-ea"/>
              <a:ea typeface="+mn-ea"/>
              <a:cs typeface="標楷體" panose="03000509000000000000" pitchFamily="65" charset="-120"/>
            </a:rPr>
            <a:t>該校美術</a:t>
          </a:r>
          <a:r>
            <a:rPr lang="zh-TW" altLang="en-US" sz="2800" dirty="0">
              <a:solidFill>
                <a:schemeClr val="accent2">
                  <a:lumMod val="75000"/>
                </a:schemeClr>
              </a:solidFill>
              <a:latin typeface="+mn-ea"/>
              <a:ea typeface="+mn-ea"/>
              <a:cs typeface="標楷體" panose="03000509000000000000" pitchFamily="65" charset="-120"/>
            </a:rPr>
            <a:t>班之</a:t>
          </a:r>
          <a:r>
            <a:rPr lang="zh-TW" altLang="zh-TW" sz="2800" dirty="0">
              <a:solidFill>
                <a:schemeClr val="accent2">
                  <a:lumMod val="75000"/>
                </a:schemeClr>
              </a:solidFill>
              <a:latin typeface="+mn-ea"/>
              <a:ea typeface="+mn-ea"/>
              <a:cs typeface="標楷體" panose="03000509000000000000" pitchFamily="65" charset="-120"/>
            </a:rPr>
            <a:t>高年級學生為對象，</a:t>
          </a:r>
          <a:r>
            <a:rPr lang="zh-TW" altLang="en-US" sz="2800" dirty="0">
              <a:solidFill>
                <a:schemeClr val="accent2">
                  <a:lumMod val="75000"/>
                </a:schemeClr>
              </a:solidFill>
              <a:latin typeface="+mn-ea"/>
              <a:ea typeface="+mn-ea"/>
              <a:cs typeface="標楷體" panose="03000509000000000000" pitchFamily="65" charset="-120"/>
            </a:rPr>
            <a:t>由</a:t>
          </a:r>
          <a:r>
            <a:rPr lang="zh-TW" altLang="zh-TW" sz="2800" dirty="0">
              <a:solidFill>
                <a:schemeClr val="accent2">
                  <a:lumMod val="75000"/>
                </a:schemeClr>
              </a:solidFill>
              <a:latin typeface="+mn-ea"/>
              <a:ea typeface="+mn-ea"/>
              <a:cs typeface="標楷體" panose="03000509000000000000" pitchFamily="65" charset="-120"/>
            </a:rPr>
            <a:t>美術</a:t>
          </a:r>
          <a:r>
            <a:rPr lang="zh-TW" altLang="en-US" sz="2800" dirty="0">
              <a:solidFill>
                <a:schemeClr val="accent2">
                  <a:lumMod val="75000"/>
                </a:schemeClr>
              </a:solidFill>
              <a:latin typeface="+mn-ea"/>
              <a:ea typeface="+mn-ea"/>
              <a:cs typeface="標楷體" panose="03000509000000000000" pitchFamily="65" charset="-120"/>
            </a:rPr>
            <a:t>教師</a:t>
          </a:r>
          <a:r>
            <a:rPr lang="zh-TW" altLang="zh-TW" sz="2800" dirty="0">
              <a:solidFill>
                <a:schemeClr val="accent2">
                  <a:lumMod val="75000"/>
                </a:schemeClr>
              </a:solidFill>
              <a:latin typeface="+mn-ea"/>
              <a:ea typeface="+mn-ea"/>
              <a:cs typeface="標楷體" panose="03000509000000000000" pitchFamily="65" charset="-120"/>
            </a:rPr>
            <a:t>講解性別平等</a:t>
          </a:r>
          <a:r>
            <a:rPr lang="zh-TW" altLang="en-US" sz="2800" dirty="0">
              <a:solidFill>
                <a:schemeClr val="accent2">
                  <a:lumMod val="75000"/>
                </a:schemeClr>
              </a:solidFill>
              <a:latin typeface="+mn-ea"/>
              <a:ea typeface="+mn-ea"/>
              <a:cs typeface="標楷體" panose="03000509000000000000" pitchFamily="65" charset="-120"/>
            </a:rPr>
            <a:t>之</a:t>
          </a:r>
          <a:r>
            <a:rPr lang="zh-TW" altLang="zh-TW" sz="2800" dirty="0">
              <a:solidFill>
                <a:schemeClr val="accent2">
                  <a:lumMod val="75000"/>
                </a:schemeClr>
              </a:solidFill>
              <a:latin typeface="+mn-ea"/>
              <a:ea typeface="+mn-ea"/>
              <a:cs typeface="標楷體" panose="03000509000000000000" pitchFamily="65" charset="-120"/>
            </a:rPr>
            <a:t>意涵，指導學生依</a:t>
          </a:r>
          <a:r>
            <a:rPr lang="zh-TW" altLang="en-US" sz="2800" dirty="0">
              <a:solidFill>
                <a:schemeClr val="accent2">
                  <a:lumMod val="75000"/>
                </a:schemeClr>
              </a:solidFill>
              <a:latin typeface="+mn-ea"/>
              <a:ea typeface="+mn-ea"/>
              <a:cs typeface="標楷體" panose="03000509000000000000" pitchFamily="65" charset="-120"/>
            </a:rPr>
            <a:t>個人理解，</a:t>
          </a:r>
          <a:r>
            <a:rPr lang="zh-TW" altLang="zh-TW" sz="2800" dirty="0">
              <a:solidFill>
                <a:schemeClr val="accent2">
                  <a:lumMod val="75000"/>
                </a:schemeClr>
              </a:solidFill>
              <a:latin typeface="+mn-ea"/>
              <a:ea typeface="+mn-ea"/>
              <a:cs typeface="標楷體" panose="03000509000000000000" pitchFamily="65" charset="-120"/>
            </a:rPr>
            <a:t>在圖畫紙上創作呈現</a:t>
          </a:r>
          <a:endParaRPr lang="zh-TW" altLang="en-US" sz="2800" dirty="0">
            <a:solidFill>
              <a:schemeClr val="accent2">
                <a:lumMod val="75000"/>
              </a:schemeClr>
            </a:solidFill>
          </a:endParaRPr>
        </a:p>
      </dgm:t>
    </dgm:pt>
    <dgm:pt modelId="{739F3EAA-6637-DA43-A524-C50D631227F0}" type="parTrans" cxnId="{E2E89F50-8D88-2A43-A657-A7476C24D854}">
      <dgm:prSet/>
      <dgm:spPr/>
      <dgm:t>
        <a:bodyPr/>
        <a:lstStyle/>
        <a:p>
          <a:endParaRPr lang="zh-TW" altLang="en-US" sz="2800">
            <a:solidFill>
              <a:schemeClr val="accent2">
                <a:lumMod val="75000"/>
              </a:schemeClr>
            </a:solidFill>
          </a:endParaRPr>
        </a:p>
      </dgm:t>
    </dgm:pt>
    <dgm:pt modelId="{8736A6F2-5751-EA49-AD89-54C718DE38A0}" type="sibTrans" cxnId="{E2E89F50-8D88-2A43-A657-A7476C24D854}">
      <dgm:prSet/>
      <dgm:spPr/>
      <dgm:t>
        <a:bodyPr/>
        <a:lstStyle/>
        <a:p>
          <a:endParaRPr lang="zh-TW" altLang="en-US" sz="2800">
            <a:solidFill>
              <a:schemeClr val="accent2">
                <a:lumMod val="75000"/>
              </a:schemeClr>
            </a:solidFill>
          </a:endParaRPr>
        </a:p>
      </dgm:t>
    </dgm:pt>
    <dgm:pt modelId="{688AD8B0-A3CB-514B-9C54-22EFEEF9EE72}">
      <dgm:prSet custT="1"/>
      <dgm:spPr/>
      <dgm:t>
        <a:bodyPr anchor="ctr"/>
        <a:lstStyle/>
        <a:p>
          <a:pPr>
            <a:lnSpc>
              <a:spcPct val="100000"/>
            </a:lnSpc>
            <a:spcAft>
              <a:spcPts val="0"/>
            </a:spcAft>
          </a:pPr>
          <a:r>
            <a:rPr lang="zh-TW" altLang="zh-TW" sz="2800" dirty="0">
              <a:solidFill>
                <a:schemeClr val="accent2">
                  <a:lumMod val="75000"/>
                </a:schemeClr>
              </a:solidFill>
              <a:latin typeface="+mn-ea"/>
              <a:ea typeface="+mn-ea"/>
              <a:cs typeface="標楷體" panose="03000509000000000000" pitchFamily="65" charset="-120"/>
            </a:rPr>
            <a:t>初評</a:t>
          </a:r>
          <a:r>
            <a:rPr lang="zh-TW" altLang="en-US" sz="2800" dirty="0">
              <a:solidFill>
                <a:schemeClr val="accent2">
                  <a:lumMod val="75000"/>
                </a:schemeClr>
              </a:solidFill>
              <a:latin typeface="+mn-ea"/>
              <a:ea typeface="+mn-ea"/>
              <a:cs typeface="標楷體" panose="03000509000000000000" pitchFamily="65" charset="-120"/>
            </a:rPr>
            <a:t>：</a:t>
          </a:r>
          <a:r>
            <a:rPr lang="en-US" altLang="zh-TW" sz="2800" dirty="0">
              <a:solidFill>
                <a:schemeClr val="accent2">
                  <a:lumMod val="75000"/>
                </a:schemeClr>
              </a:solidFill>
              <a:latin typeface="+mn-ea"/>
              <a:ea typeface="+mn-ea"/>
              <a:cs typeface="標楷體" panose="03000509000000000000" pitchFamily="65" charset="-120"/>
            </a:rPr>
            <a:t>5</a:t>
          </a:r>
          <a:r>
            <a:rPr lang="zh-TW" altLang="en-US" sz="2800" dirty="0">
              <a:solidFill>
                <a:schemeClr val="accent2">
                  <a:lumMod val="75000"/>
                </a:schemeClr>
              </a:solidFill>
              <a:latin typeface="+mn-ea"/>
              <a:ea typeface="+mn-ea"/>
              <a:cs typeface="標楷體" panose="03000509000000000000" pitchFamily="65" charset="-120"/>
            </a:rPr>
            <a:t>／</a:t>
          </a:r>
          <a:r>
            <a:rPr lang="en-US" altLang="zh-TW" sz="2800" dirty="0">
              <a:solidFill>
                <a:schemeClr val="accent2">
                  <a:lumMod val="75000"/>
                </a:schemeClr>
              </a:solidFill>
              <a:latin typeface="+mn-ea"/>
              <a:ea typeface="+mn-ea"/>
              <a:cs typeface="標楷體" panose="03000509000000000000" pitchFamily="65" charset="-120"/>
            </a:rPr>
            <a:t>30</a:t>
          </a:r>
          <a:r>
            <a:rPr lang="zh-TW" altLang="zh-TW" sz="2800" dirty="0">
              <a:solidFill>
                <a:schemeClr val="accent2">
                  <a:lumMod val="75000"/>
                </a:schemeClr>
              </a:solidFill>
              <a:latin typeface="+mn-ea"/>
              <a:ea typeface="+mn-ea"/>
              <a:cs typeface="標楷體" panose="03000509000000000000" pitchFamily="65" charset="-120"/>
            </a:rPr>
            <a:t>前</a:t>
          </a:r>
          <a:r>
            <a:rPr lang="zh-TW" altLang="en-US" sz="2800" dirty="0">
              <a:solidFill>
                <a:schemeClr val="accent2">
                  <a:lumMod val="75000"/>
                </a:schemeClr>
              </a:solidFill>
              <a:latin typeface="+mn-ea"/>
              <a:ea typeface="+mn-ea"/>
              <a:cs typeface="標楷體" panose="03000509000000000000" pitchFamily="65" charset="-120"/>
            </a:rPr>
            <a:t>，</a:t>
          </a:r>
          <a:r>
            <a:rPr lang="zh-TW" altLang="zh-TW" sz="2800" dirty="0">
              <a:solidFill>
                <a:schemeClr val="accent2">
                  <a:lumMod val="75000"/>
                </a:schemeClr>
              </a:solidFill>
              <a:latin typeface="+mn-ea"/>
              <a:ea typeface="+mn-ea"/>
              <a:cs typeface="標楷體" panose="03000509000000000000" pitchFamily="65" charset="-120"/>
            </a:rPr>
            <a:t>國小、</a:t>
          </a:r>
          <a:r>
            <a:rPr lang="zh-TW" altLang="en-US" sz="2800" dirty="0">
              <a:solidFill>
                <a:schemeClr val="accent2">
                  <a:lumMod val="75000"/>
                </a:schemeClr>
              </a:solidFill>
              <a:latin typeface="+mn-ea"/>
              <a:ea typeface="+mn-ea"/>
              <a:cs typeface="標楷體" panose="03000509000000000000" pitchFamily="65" charset="-120"/>
            </a:rPr>
            <a:t>國</a:t>
          </a:r>
          <a:r>
            <a:rPr lang="zh-TW" altLang="zh-TW" sz="2800" dirty="0">
              <a:solidFill>
                <a:schemeClr val="accent2">
                  <a:lumMod val="75000"/>
                </a:schemeClr>
              </a:solidFill>
              <a:latin typeface="+mn-ea"/>
              <a:ea typeface="+mn-ea"/>
              <a:cs typeface="標楷體" panose="03000509000000000000" pitchFamily="65" charset="-120"/>
            </a:rPr>
            <a:t>中及高中</a:t>
          </a:r>
          <a:r>
            <a:rPr lang="zh-TW" altLang="en-US" sz="2800" dirty="0">
              <a:solidFill>
                <a:schemeClr val="accent2">
                  <a:lumMod val="75000"/>
                </a:schemeClr>
              </a:solidFill>
              <a:latin typeface="+mn-ea"/>
              <a:ea typeface="+mn-ea"/>
              <a:cs typeface="標楷體" panose="03000509000000000000" pitchFamily="65" charset="-120"/>
            </a:rPr>
            <a:t>各</a:t>
          </a:r>
          <a:r>
            <a:rPr lang="zh-TW" altLang="zh-TW" sz="2800" dirty="0">
              <a:solidFill>
                <a:schemeClr val="accent2">
                  <a:lumMod val="75000"/>
                </a:schemeClr>
              </a:solidFill>
              <a:latin typeface="+mn-ea"/>
              <a:ea typeface="+mn-ea"/>
              <a:cs typeface="標楷體" panose="03000509000000000000" pitchFamily="65" charset="-120"/>
            </a:rPr>
            <a:t>擇優</a:t>
          </a:r>
          <a:r>
            <a:rPr lang="en-US" altLang="zh-TW" sz="2800" dirty="0">
              <a:solidFill>
                <a:schemeClr val="accent2">
                  <a:lumMod val="75000"/>
                </a:schemeClr>
              </a:solidFill>
              <a:latin typeface="+mn-ea"/>
              <a:ea typeface="+mn-ea"/>
              <a:cs typeface="標楷體" panose="03000509000000000000" pitchFamily="65" charset="-120"/>
            </a:rPr>
            <a:t>15</a:t>
          </a:r>
          <a:r>
            <a:rPr lang="zh-TW" altLang="zh-TW" sz="2800" dirty="0">
              <a:solidFill>
                <a:schemeClr val="accent2">
                  <a:lumMod val="75000"/>
                </a:schemeClr>
              </a:solidFill>
              <a:latin typeface="+mn-ea"/>
              <a:ea typeface="+mn-ea"/>
              <a:cs typeface="標楷體" panose="03000509000000000000" pitchFamily="65" charset="-120"/>
            </a:rPr>
            <a:t>幅</a:t>
          </a:r>
          <a:r>
            <a:rPr lang="zh-TW" altLang="en-US" sz="2800" dirty="0">
              <a:solidFill>
                <a:schemeClr val="accent2">
                  <a:lumMod val="75000"/>
                </a:schemeClr>
              </a:solidFill>
              <a:latin typeface="+mn-ea"/>
              <a:ea typeface="+mn-ea"/>
              <a:cs typeface="標楷體" panose="03000509000000000000" pitchFamily="65" charset="-120"/>
            </a:rPr>
            <a:t>畫作</a:t>
          </a:r>
          <a:r>
            <a:rPr lang="zh-TW" altLang="zh-TW" sz="2800" dirty="0">
              <a:solidFill>
                <a:schemeClr val="accent2">
                  <a:lumMod val="75000"/>
                </a:schemeClr>
              </a:solidFill>
              <a:latin typeface="+mn-ea"/>
              <a:ea typeface="+mn-ea"/>
              <a:cs typeface="標楷體" panose="03000509000000000000" pitchFamily="65" charset="-120"/>
            </a:rPr>
            <a:t>，</a:t>
          </a:r>
          <a:r>
            <a:rPr lang="zh-TW" altLang="en-US" sz="2800" dirty="0">
              <a:solidFill>
                <a:schemeClr val="accent2">
                  <a:lumMod val="75000"/>
                </a:schemeClr>
              </a:solidFill>
              <a:latin typeface="+mn-ea"/>
              <a:ea typeface="+mn-ea"/>
              <a:cs typeface="標楷體" panose="03000509000000000000" pitchFamily="65" charset="-120"/>
            </a:rPr>
            <a:t>合計</a:t>
          </a:r>
          <a:r>
            <a:rPr lang="en-US" altLang="zh-TW" sz="2800" dirty="0">
              <a:solidFill>
                <a:schemeClr val="accent2">
                  <a:lumMod val="75000"/>
                </a:schemeClr>
              </a:solidFill>
              <a:latin typeface="+mn-ea"/>
              <a:ea typeface="+mn-ea"/>
              <a:cs typeface="標楷體" panose="03000509000000000000" pitchFamily="65" charset="-120"/>
            </a:rPr>
            <a:t>45</a:t>
          </a:r>
          <a:r>
            <a:rPr lang="zh-TW" altLang="zh-TW" sz="2800" dirty="0">
              <a:solidFill>
                <a:schemeClr val="accent2">
                  <a:lumMod val="75000"/>
                </a:schemeClr>
              </a:solidFill>
              <a:latin typeface="+mn-ea"/>
              <a:ea typeface="+mn-ea"/>
              <a:cs typeface="標楷體" panose="03000509000000000000" pitchFamily="65" charset="-120"/>
            </a:rPr>
            <a:t>幅</a:t>
          </a:r>
          <a:endParaRPr lang="en-US" altLang="zh-TW" sz="2800" dirty="0">
            <a:solidFill>
              <a:schemeClr val="accent2">
                <a:lumMod val="75000"/>
              </a:schemeClr>
            </a:solidFill>
            <a:latin typeface="+mn-ea"/>
            <a:ea typeface="+mn-ea"/>
            <a:cs typeface="標楷體" panose="03000509000000000000" pitchFamily="65" charset="-120"/>
          </a:endParaRPr>
        </a:p>
      </dgm:t>
    </dgm:pt>
    <dgm:pt modelId="{92EF6D9F-3F27-E64E-A87F-26BC51637B4F}" type="parTrans" cxnId="{F99817D6-0227-A44A-8D25-2BA52B6CCA13}">
      <dgm:prSet/>
      <dgm:spPr/>
      <dgm:t>
        <a:bodyPr/>
        <a:lstStyle/>
        <a:p>
          <a:endParaRPr lang="zh-TW" altLang="en-US"/>
        </a:p>
      </dgm:t>
    </dgm:pt>
    <dgm:pt modelId="{6137C640-910F-204B-A63F-887A288358C6}" type="sibTrans" cxnId="{F99817D6-0227-A44A-8D25-2BA52B6CCA13}">
      <dgm:prSet/>
      <dgm:spPr/>
      <dgm:t>
        <a:bodyPr/>
        <a:lstStyle/>
        <a:p>
          <a:endParaRPr lang="zh-TW" altLang="en-US"/>
        </a:p>
      </dgm:t>
    </dgm:pt>
    <dgm:pt modelId="{C49B2454-D344-FE4F-8DDF-40062807F617}" type="pres">
      <dgm:prSet presAssocID="{5586EE89-1A9C-DD47-8B52-324820683DD0}" presName="vert0" presStyleCnt="0">
        <dgm:presLayoutVars>
          <dgm:dir/>
          <dgm:animOne val="branch"/>
          <dgm:animLvl val="lvl"/>
        </dgm:presLayoutVars>
      </dgm:prSet>
      <dgm:spPr/>
    </dgm:pt>
    <dgm:pt modelId="{0A4A429A-E2BF-154C-8429-FEA7E3979FF3}" type="pres">
      <dgm:prSet presAssocID="{175D6F61-EF10-A14E-A9C3-DD7EC354C138}" presName="thickLine" presStyleLbl="alignNode1" presStyleIdx="0" presStyleCnt="2"/>
      <dgm:spPr/>
    </dgm:pt>
    <dgm:pt modelId="{9EC52455-8620-4A4D-AB92-FB378C89F2FA}" type="pres">
      <dgm:prSet presAssocID="{175D6F61-EF10-A14E-A9C3-DD7EC354C138}" presName="horz1" presStyleCnt="0"/>
      <dgm:spPr/>
    </dgm:pt>
    <dgm:pt modelId="{8E96276A-A6FF-CC46-8E7F-2F340D314D04}" type="pres">
      <dgm:prSet presAssocID="{175D6F61-EF10-A14E-A9C3-DD7EC354C138}" presName="tx1" presStyleLbl="revTx" presStyleIdx="0" presStyleCnt="2"/>
      <dgm:spPr/>
    </dgm:pt>
    <dgm:pt modelId="{D96BBB89-59A6-2541-963E-394FA2D3CE6D}" type="pres">
      <dgm:prSet presAssocID="{175D6F61-EF10-A14E-A9C3-DD7EC354C138}" presName="vert1" presStyleCnt="0"/>
      <dgm:spPr/>
    </dgm:pt>
    <dgm:pt modelId="{7B6337E3-ED5C-3647-9A3F-06B76292C2A5}" type="pres">
      <dgm:prSet presAssocID="{688AD8B0-A3CB-514B-9C54-22EFEEF9EE72}" presName="thickLine" presStyleLbl="alignNode1" presStyleIdx="1" presStyleCnt="2"/>
      <dgm:spPr/>
    </dgm:pt>
    <dgm:pt modelId="{F980704A-5AF3-F744-9647-B1D0A4D9983F}" type="pres">
      <dgm:prSet presAssocID="{688AD8B0-A3CB-514B-9C54-22EFEEF9EE72}" presName="horz1" presStyleCnt="0"/>
      <dgm:spPr/>
    </dgm:pt>
    <dgm:pt modelId="{4129A3FB-DF15-4D4C-A9D5-CC71A5402D6C}" type="pres">
      <dgm:prSet presAssocID="{688AD8B0-A3CB-514B-9C54-22EFEEF9EE72}" presName="tx1" presStyleLbl="revTx" presStyleIdx="1" presStyleCnt="2"/>
      <dgm:spPr/>
    </dgm:pt>
    <dgm:pt modelId="{F7499536-4275-594E-8C57-E1C267BB21DA}" type="pres">
      <dgm:prSet presAssocID="{688AD8B0-A3CB-514B-9C54-22EFEEF9EE72}" presName="vert1" presStyleCnt="0"/>
      <dgm:spPr/>
    </dgm:pt>
  </dgm:ptLst>
  <dgm:cxnLst>
    <dgm:cxn modelId="{6E055717-F7DF-B345-BC12-BF2967BFD9CF}" type="presOf" srcId="{175D6F61-EF10-A14E-A9C3-DD7EC354C138}" destId="{8E96276A-A6FF-CC46-8E7F-2F340D314D04}" srcOrd="0" destOrd="0" presId="urn:microsoft.com/office/officeart/2008/layout/LinedList"/>
    <dgm:cxn modelId="{E2E89F50-8D88-2A43-A657-A7476C24D854}" srcId="{5586EE89-1A9C-DD47-8B52-324820683DD0}" destId="{175D6F61-EF10-A14E-A9C3-DD7EC354C138}" srcOrd="0" destOrd="0" parTransId="{739F3EAA-6637-DA43-A524-C50D631227F0}" sibTransId="{8736A6F2-5751-EA49-AD89-54C718DE38A0}"/>
    <dgm:cxn modelId="{71371657-D91E-714A-9583-5553F3928C5B}" type="presOf" srcId="{688AD8B0-A3CB-514B-9C54-22EFEEF9EE72}" destId="{4129A3FB-DF15-4D4C-A9D5-CC71A5402D6C}" srcOrd="0" destOrd="0" presId="urn:microsoft.com/office/officeart/2008/layout/LinedList"/>
    <dgm:cxn modelId="{6EEAB491-E91F-5146-9C4F-ABD99E4C6849}" type="presOf" srcId="{5586EE89-1A9C-DD47-8B52-324820683DD0}" destId="{C49B2454-D344-FE4F-8DDF-40062807F617}" srcOrd="0" destOrd="0" presId="urn:microsoft.com/office/officeart/2008/layout/LinedList"/>
    <dgm:cxn modelId="{F99817D6-0227-A44A-8D25-2BA52B6CCA13}" srcId="{5586EE89-1A9C-DD47-8B52-324820683DD0}" destId="{688AD8B0-A3CB-514B-9C54-22EFEEF9EE72}" srcOrd="1" destOrd="0" parTransId="{92EF6D9F-3F27-E64E-A87F-26BC51637B4F}" sibTransId="{6137C640-910F-204B-A63F-887A288358C6}"/>
    <dgm:cxn modelId="{B8B0A280-5E6F-E44E-80B4-E8F7166412E7}" type="presParOf" srcId="{C49B2454-D344-FE4F-8DDF-40062807F617}" destId="{0A4A429A-E2BF-154C-8429-FEA7E3979FF3}" srcOrd="0" destOrd="0" presId="urn:microsoft.com/office/officeart/2008/layout/LinedList"/>
    <dgm:cxn modelId="{40DE20D6-E156-8842-80CD-CE9D8F69ECB1}" type="presParOf" srcId="{C49B2454-D344-FE4F-8DDF-40062807F617}" destId="{9EC52455-8620-4A4D-AB92-FB378C89F2FA}" srcOrd="1" destOrd="0" presId="urn:microsoft.com/office/officeart/2008/layout/LinedList"/>
    <dgm:cxn modelId="{BE32E5B6-7ABB-7149-B410-0A8E42730DD1}" type="presParOf" srcId="{9EC52455-8620-4A4D-AB92-FB378C89F2FA}" destId="{8E96276A-A6FF-CC46-8E7F-2F340D314D04}" srcOrd="0" destOrd="0" presId="urn:microsoft.com/office/officeart/2008/layout/LinedList"/>
    <dgm:cxn modelId="{938A9C36-FBBF-B942-9B31-C58C66E5B29A}" type="presParOf" srcId="{9EC52455-8620-4A4D-AB92-FB378C89F2FA}" destId="{D96BBB89-59A6-2541-963E-394FA2D3CE6D}" srcOrd="1" destOrd="0" presId="urn:microsoft.com/office/officeart/2008/layout/LinedList"/>
    <dgm:cxn modelId="{B34900B6-D3E6-CF41-8E54-E89A75641F67}" type="presParOf" srcId="{C49B2454-D344-FE4F-8DDF-40062807F617}" destId="{7B6337E3-ED5C-3647-9A3F-06B76292C2A5}" srcOrd="2" destOrd="0" presId="urn:microsoft.com/office/officeart/2008/layout/LinedList"/>
    <dgm:cxn modelId="{3824D4E1-6030-C348-AD48-F386AE867DEE}" type="presParOf" srcId="{C49B2454-D344-FE4F-8DDF-40062807F617}" destId="{F980704A-5AF3-F744-9647-B1D0A4D9983F}" srcOrd="3" destOrd="0" presId="urn:microsoft.com/office/officeart/2008/layout/LinedList"/>
    <dgm:cxn modelId="{E68BD227-F83E-8642-898D-9180756BDE5F}" type="presParOf" srcId="{F980704A-5AF3-F744-9647-B1D0A4D9983F}" destId="{4129A3FB-DF15-4D4C-A9D5-CC71A5402D6C}" srcOrd="0" destOrd="0" presId="urn:microsoft.com/office/officeart/2008/layout/LinedList"/>
    <dgm:cxn modelId="{DF123765-06AE-1747-B67A-8B22FAE73A50}" type="presParOf" srcId="{F980704A-5AF3-F744-9647-B1D0A4D9983F}" destId="{F7499536-4275-594E-8C57-E1C267BB21D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86EE89-1A9C-DD47-8B52-324820683DD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TW" altLang="en-US"/>
        </a:p>
      </dgm:t>
    </dgm:pt>
    <dgm:pt modelId="{175D6F61-EF10-A14E-A9C3-DD7EC354C138}">
      <dgm:prSet custT="1"/>
      <dgm:spPr/>
      <dgm:t>
        <a:bodyPr anchor="ctr"/>
        <a:lstStyle/>
        <a:p>
          <a:pPr>
            <a:lnSpc>
              <a:spcPct val="100000"/>
            </a:lnSpc>
            <a:spcAft>
              <a:spcPts val="0"/>
            </a:spcAft>
          </a:pPr>
          <a:r>
            <a:rPr lang="zh-TW" altLang="en-US" sz="2800" dirty="0">
              <a:solidFill>
                <a:schemeClr val="accent2">
                  <a:lumMod val="75000"/>
                </a:schemeClr>
              </a:solidFill>
              <a:latin typeface="+mn-ea"/>
              <a:ea typeface="+mn-ea"/>
              <a:cs typeface="標楷體" panose="03000509000000000000" pitchFamily="65" charset="-120"/>
            </a:rPr>
            <a:t>複評：</a:t>
          </a:r>
          <a:r>
            <a:rPr lang="en-US" altLang="zh-TW" sz="2800" dirty="0">
              <a:solidFill>
                <a:schemeClr val="accent2">
                  <a:lumMod val="75000"/>
                </a:schemeClr>
              </a:solidFill>
              <a:latin typeface="+mn-ea"/>
              <a:ea typeface="+mn-ea"/>
              <a:cs typeface="標楷體" panose="03000509000000000000" pitchFamily="65" charset="-120"/>
            </a:rPr>
            <a:t>6</a:t>
          </a:r>
          <a:r>
            <a:rPr lang="zh-TW" altLang="en-US" sz="2800" dirty="0">
              <a:solidFill>
                <a:schemeClr val="accent2">
                  <a:lumMod val="75000"/>
                </a:schemeClr>
              </a:solidFill>
              <a:latin typeface="+mn-ea"/>
              <a:ea typeface="+mn-ea"/>
              <a:cs typeface="標楷體" panose="03000509000000000000" pitchFamily="65" charset="-120"/>
            </a:rPr>
            <a:t>／</a:t>
          </a:r>
          <a:r>
            <a:rPr lang="en-US" altLang="zh-TW" sz="2800" dirty="0">
              <a:solidFill>
                <a:schemeClr val="accent2">
                  <a:lumMod val="75000"/>
                </a:schemeClr>
              </a:solidFill>
              <a:latin typeface="+mn-ea"/>
              <a:ea typeface="+mn-ea"/>
              <a:cs typeface="標楷體" panose="03000509000000000000" pitchFamily="65" charset="-120"/>
            </a:rPr>
            <a:t>10</a:t>
          </a:r>
          <a:r>
            <a:rPr lang="zh-TW" altLang="zh-TW" sz="2800" dirty="0">
              <a:solidFill>
                <a:schemeClr val="accent2">
                  <a:lumMod val="75000"/>
                </a:schemeClr>
              </a:solidFill>
              <a:latin typeface="+mn-ea"/>
              <a:ea typeface="+mn-ea"/>
              <a:cs typeface="標楷體" panose="03000509000000000000" pitchFamily="65" charset="-120"/>
            </a:rPr>
            <a:t>前</a:t>
          </a:r>
          <a:r>
            <a:rPr lang="zh-TW" altLang="en-US" sz="2800" dirty="0">
              <a:solidFill>
                <a:schemeClr val="accent2">
                  <a:lumMod val="75000"/>
                </a:schemeClr>
              </a:solidFill>
              <a:latin typeface="+mn-ea"/>
              <a:ea typeface="+mn-ea"/>
              <a:cs typeface="標楷體" panose="03000509000000000000" pitchFamily="65" charset="-120"/>
            </a:rPr>
            <a:t>，</a:t>
          </a:r>
          <a:r>
            <a:rPr lang="zh-TW" altLang="zh-TW" sz="2800" dirty="0">
              <a:solidFill>
                <a:schemeClr val="accent2">
                  <a:lumMod val="75000"/>
                </a:schemeClr>
              </a:solidFill>
              <a:latin typeface="+mn-ea"/>
              <a:ea typeface="+mn-ea"/>
              <a:cs typeface="標楷體" panose="03000509000000000000" pitchFamily="65" charset="-120"/>
            </a:rPr>
            <a:t>本所召開性平委員會議，</a:t>
          </a:r>
          <a:r>
            <a:rPr lang="zh-TW" altLang="en-US" sz="2800" dirty="0">
              <a:solidFill>
                <a:schemeClr val="accent2">
                  <a:lumMod val="75000"/>
                </a:schemeClr>
              </a:solidFill>
              <a:latin typeface="+mn-ea"/>
              <a:ea typeface="+mn-ea"/>
              <a:cs typeface="標楷體" panose="03000509000000000000" pitchFamily="65" charset="-120"/>
            </a:rPr>
            <a:t>並</a:t>
          </a:r>
          <a:r>
            <a:rPr lang="zh-TW" altLang="zh-TW" sz="2800" dirty="0">
              <a:solidFill>
                <a:schemeClr val="accent2">
                  <a:lumMod val="75000"/>
                </a:schemeClr>
              </a:solidFill>
              <a:latin typeface="+mn-ea"/>
              <a:ea typeface="+mn-ea"/>
              <a:cs typeface="標楷體" panose="03000509000000000000" pitchFamily="65" charset="-120"/>
            </a:rPr>
            <a:t>聘請</a:t>
          </a:r>
          <a:r>
            <a:rPr lang="en-US" altLang="zh-TW" sz="2800" dirty="0">
              <a:solidFill>
                <a:schemeClr val="accent2">
                  <a:lumMod val="75000"/>
                </a:schemeClr>
              </a:solidFill>
              <a:latin typeface="+mn-ea"/>
              <a:ea typeface="+mn-ea"/>
              <a:cs typeface="標楷體" panose="03000509000000000000" pitchFamily="65" charset="-120"/>
            </a:rPr>
            <a:t>2</a:t>
          </a:r>
          <a:r>
            <a:rPr lang="zh-TW" altLang="zh-TW" sz="2800" dirty="0">
              <a:solidFill>
                <a:schemeClr val="accent2">
                  <a:lumMod val="75000"/>
                </a:schemeClr>
              </a:solidFill>
              <a:latin typeface="+mn-ea"/>
              <a:ea typeface="+mn-ea"/>
              <a:cs typeface="標楷體" panose="03000509000000000000" pitchFamily="65" charset="-120"/>
            </a:rPr>
            <a:t>位專業美術</a:t>
          </a:r>
          <a:r>
            <a:rPr lang="zh-TW" altLang="en-US" sz="2800" dirty="0">
              <a:solidFill>
                <a:schemeClr val="accent2">
                  <a:lumMod val="75000"/>
                </a:schemeClr>
              </a:solidFill>
              <a:latin typeface="+mn-ea"/>
              <a:ea typeface="+mn-ea"/>
              <a:cs typeface="標楷體" panose="03000509000000000000" pitchFamily="65" charset="-120"/>
            </a:rPr>
            <a:t>教師</a:t>
          </a:r>
          <a:r>
            <a:rPr lang="zh-TW" altLang="zh-TW" sz="2800" dirty="0">
              <a:solidFill>
                <a:schemeClr val="accent2">
                  <a:lumMod val="75000"/>
                </a:schemeClr>
              </a:solidFill>
              <a:latin typeface="+mn-ea"/>
              <a:ea typeface="+mn-ea"/>
              <a:cs typeface="標楷體" panose="03000509000000000000" pitchFamily="65" charset="-120"/>
            </a:rPr>
            <a:t>共同評選</a:t>
          </a:r>
          <a:r>
            <a:rPr lang="zh-TW" altLang="en-US" sz="2800" dirty="0">
              <a:solidFill>
                <a:schemeClr val="accent2">
                  <a:lumMod val="75000"/>
                </a:schemeClr>
              </a:solidFill>
              <a:latin typeface="+mn-ea"/>
              <a:ea typeface="+mn-ea"/>
              <a:cs typeface="標楷體" panose="03000509000000000000" pitchFamily="65" charset="-120"/>
            </a:rPr>
            <a:t>，</a:t>
          </a:r>
          <a:r>
            <a:rPr lang="zh-TW" altLang="zh-TW" sz="2800" dirty="0">
              <a:solidFill>
                <a:schemeClr val="accent2">
                  <a:lumMod val="75000"/>
                </a:schemeClr>
              </a:solidFill>
              <a:latin typeface="+mn-ea"/>
              <a:ea typeface="+mn-ea"/>
              <a:cs typeface="標楷體" panose="03000509000000000000" pitchFamily="65" charset="-120"/>
            </a:rPr>
            <a:t>國小、</a:t>
          </a:r>
          <a:r>
            <a:rPr lang="zh-TW" altLang="en-US" sz="2800" dirty="0">
              <a:solidFill>
                <a:schemeClr val="accent2">
                  <a:lumMod val="75000"/>
                </a:schemeClr>
              </a:solidFill>
              <a:latin typeface="+mn-ea"/>
              <a:ea typeface="+mn-ea"/>
              <a:cs typeface="標楷體" panose="03000509000000000000" pitchFamily="65" charset="-120"/>
            </a:rPr>
            <a:t>國</a:t>
          </a:r>
          <a:r>
            <a:rPr lang="zh-TW" altLang="zh-TW" sz="2800" dirty="0">
              <a:solidFill>
                <a:schemeClr val="accent2">
                  <a:lumMod val="75000"/>
                </a:schemeClr>
              </a:solidFill>
              <a:latin typeface="+mn-ea"/>
              <a:ea typeface="+mn-ea"/>
              <a:cs typeface="標楷體" panose="03000509000000000000" pitchFamily="65" charset="-120"/>
            </a:rPr>
            <a:t>中及高中學生畫作前三名優選作品，致</a:t>
          </a:r>
          <a:r>
            <a:rPr lang="zh-TW" altLang="en-US" sz="2800" dirty="0">
              <a:solidFill>
                <a:schemeClr val="accent2">
                  <a:lumMod val="75000"/>
                </a:schemeClr>
              </a:solidFill>
              <a:latin typeface="+mn-ea"/>
              <a:ea typeface="+mn-ea"/>
              <a:cs typeface="標楷體" panose="03000509000000000000" pitchFamily="65" charset="-120"/>
            </a:rPr>
            <a:t>贈</a:t>
          </a:r>
          <a:r>
            <a:rPr lang="zh-TW" altLang="zh-TW" sz="2800" dirty="0">
              <a:solidFill>
                <a:schemeClr val="accent2">
                  <a:lumMod val="75000"/>
                </a:schemeClr>
              </a:solidFill>
              <a:latin typeface="+mn-ea"/>
              <a:ea typeface="+mn-ea"/>
              <a:cs typeface="標楷體" panose="03000509000000000000" pitchFamily="65" charset="-120"/>
            </a:rPr>
            <a:t>圖書禮卷或等值禮品為獎勵</a:t>
          </a:r>
          <a:endParaRPr lang="en-US" altLang="zh-TW" sz="2800" dirty="0">
            <a:solidFill>
              <a:schemeClr val="accent2">
                <a:lumMod val="75000"/>
              </a:schemeClr>
            </a:solidFill>
            <a:latin typeface="+mn-ea"/>
            <a:ea typeface="+mn-ea"/>
            <a:cs typeface="標楷體" panose="03000509000000000000" pitchFamily="65" charset="-120"/>
          </a:endParaRPr>
        </a:p>
      </dgm:t>
    </dgm:pt>
    <dgm:pt modelId="{739F3EAA-6637-DA43-A524-C50D631227F0}" type="parTrans" cxnId="{E2E89F50-8D88-2A43-A657-A7476C24D854}">
      <dgm:prSet/>
      <dgm:spPr/>
      <dgm:t>
        <a:bodyPr/>
        <a:lstStyle/>
        <a:p>
          <a:endParaRPr lang="zh-TW" altLang="en-US" sz="2800">
            <a:solidFill>
              <a:schemeClr val="accent2">
                <a:lumMod val="75000"/>
              </a:schemeClr>
            </a:solidFill>
          </a:endParaRPr>
        </a:p>
      </dgm:t>
    </dgm:pt>
    <dgm:pt modelId="{8736A6F2-5751-EA49-AD89-54C718DE38A0}" type="sibTrans" cxnId="{E2E89F50-8D88-2A43-A657-A7476C24D854}">
      <dgm:prSet/>
      <dgm:spPr/>
      <dgm:t>
        <a:bodyPr/>
        <a:lstStyle/>
        <a:p>
          <a:endParaRPr lang="zh-TW" altLang="en-US" sz="2800">
            <a:solidFill>
              <a:schemeClr val="accent2">
                <a:lumMod val="75000"/>
              </a:schemeClr>
            </a:solidFill>
          </a:endParaRPr>
        </a:p>
      </dgm:t>
    </dgm:pt>
    <dgm:pt modelId="{34E01E36-1E55-074F-860F-98AE4F9D6B5F}">
      <dgm:prSet custT="1"/>
      <dgm:spPr/>
      <dgm:t>
        <a:bodyPr anchor="ctr"/>
        <a:lstStyle/>
        <a:p>
          <a:pPr>
            <a:lnSpc>
              <a:spcPct val="100000"/>
            </a:lnSpc>
            <a:spcAft>
              <a:spcPts val="0"/>
            </a:spcAft>
          </a:pPr>
          <a:r>
            <a:rPr lang="zh-TW" altLang="en-US" sz="2800" dirty="0">
              <a:solidFill>
                <a:schemeClr val="accent2">
                  <a:lumMod val="75000"/>
                </a:schemeClr>
              </a:solidFill>
              <a:latin typeface="+mn-ea"/>
              <a:ea typeface="+mn-ea"/>
            </a:rPr>
            <a:t>開</a:t>
          </a:r>
          <a:r>
            <a:rPr lang="zh-TW" altLang="zh-TW" sz="2800" dirty="0">
              <a:solidFill>
                <a:schemeClr val="accent2">
                  <a:lumMod val="75000"/>
                </a:schemeClr>
              </a:solidFill>
              <a:latin typeface="+mn-ea"/>
              <a:ea typeface="+mn-ea"/>
              <a:cs typeface="標楷體" panose="03000509000000000000" pitchFamily="65" charset="-120"/>
            </a:rPr>
            <a:t>展</a:t>
          </a:r>
          <a:r>
            <a:rPr lang="zh-TW" altLang="en-US" sz="2800" dirty="0">
              <a:solidFill>
                <a:schemeClr val="accent2">
                  <a:lumMod val="75000"/>
                </a:schemeClr>
              </a:solidFill>
              <a:latin typeface="+mn-ea"/>
              <a:ea typeface="+mn-ea"/>
              <a:cs typeface="標楷體" panose="03000509000000000000" pitchFamily="65" charset="-120"/>
            </a:rPr>
            <a:t>：</a:t>
          </a:r>
          <a:r>
            <a:rPr lang="en-US" altLang="zh-TW" sz="2800" dirty="0">
              <a:solidFill>
                <a:schemeClr val="accent2">
                  <a:lumMod val="75000"/>
                </a:schemeClr>
              </a:solidFill>
              <a:latin typeface="+mn-ea"/>
              <a:ea typeface="+mn-ea"/>
              <a:cs typeface="標楷體" panose="03000509000000000000" pitchFamily="65" charset="-120"/>
            </a:rPr>
            <a:t>7</a:t>
          </a:r>
          <a:r>
            <a:rPr lang="zh-TW" altLang="en-US" sz="2800" dirty="0">
              <a:solidFill>
                <a:schemeClr val="accent2">
                  <a:lumMod val="75000"/>
                </a:schemeClr>
              </a:solidFill>
              <a:latin typeface="+mn-ea"/>
              <a:ea typeface="+mn-ea"/>
              <a:cs typeface="標楷體" panose="03000509000000000000" pitchFamily="65" charset="-120"/>
            </a:rPr>
            <a:t>／</a:t>
          </a:r>
          <a:r>
            <a:rPr lang="en-US" altLang="zh-TW" sz="2800" dirty="0">
              <a:solidFill>
                <a:schemeClr val="accent2">
                  <a:lumMod val="75000"/>
                </a:schemeClr>
              </a:solidFill>
              <a:latin typeface="+mn-ea"/>
              <a:ea typeface="+mn-ea"/>
              <a:cs typeface="標楷體" panose="03000509000000000000" pitchFamily="65" charset="-120"/>
            </a:rPr>
            <a:t>8</a:t>
          </a:r>
          <a:r>
            <a:rPr lang="zh-TW" altLang="zh-TW" sz="2800" dirty="0">
              <a:solidFill>
                <a:schemeClr val="accent2">
                  <a:lumMod val="75000"/>
                </a:schemeClr>
              </a:solidFill>
              <a:latin typeface="+mn-ea"/>
              <a:ea typeface="+mn-ea"/>
              <a:cs typeface="標楷體" panose="03000509000000000000" pitchFamily="65" charset="-120"/>
            </a:rPr>
            <a:t>上午</a:t>
          </a:r>
          <a:r>
            <a:rPr lang="en-US" altLang="zh-TW" sz="2800" dirty="0">
              <a:solidFill>
                <a:schemeClr val="accent2">
                  <a:lumMod val="75000"/>
                </a:schemeClr>
              </a:solidFill>
              <a:latin typeface="+mn-ea"/>
              <a:ea typeface="+mn-ea"/>
              <a:cs typeface="標楷體" panose="03000509000000000000" pitchFamily="65" charset="-120"/>
            </a:rPr>
            <a:t>9</a:t>
          </a:r>
          <a:r>
            <a:rPr lang="zh-TW" altLang="zh-TW" sz="2800" dirty="0">
              <a:solidFill>
                <a:schemeClr val="accent2">
                  <a:lumMod val="75000"/>
                </a:schemeClr>
              </a:solidFill>
              <a:latin typeface="+mn-ea"/>
              <a:ea typeface="+mn-ea"/>
              <a:cs typeface="標楷體" panose="03000509000000000000" pitchFamily="65" charset="-120"/>
            </a:rPr>
            <a:t>點</a:t>
          </a:r>
          <a:r>
            <a:rPr lang="zh-TW" altLang="en-US" sz="2800" dirty="0">
              <a:solidFill>
                <a:schemeClr val="accent2">
                  <a:lumMod val="75000"/>
                </a:schemeClr>
              </a:solidFill>
              <a:latin typeface="+mn-ea"/>
              <a:ea typeface="+mn-ea"/>
              <a:cs typeface="標楷體" panose="03000509000000000000" pitchFamily="65" charset="-120"/>
            </a:rPr>
            <a:t>，於本所性別</a:t>
          </a:r>
          <a:r>
            <a:rPr lang="zh-TW" altLang="zh-TW" sz="2800" dirty="0">
              <a:solidFill>
                <a:schemeClr val="accent2">
                  <a:lumMod val="75000"/>
                </a:schemeClr>
              </a:solidFill>
              <a:latin typeface="+mn-ea"/>
              <a:ea typeface="+mn-ea"/>
              <a:cs typeface="標楷體" panose="03000509000000000000" pitchFamily="65" charset="-120"/>
            </a:rPr>
            <a:t>友善幸福廊道，</a:t>
          </a:r>
          <a:r>
            <a:rPr lang="zh-TW" altLang="en-US" sz="2800" dirty="0">
              <a:solidFill>
                <a:schemeClr val="accent2">
                  <a:lumMod val="75000"/>
                </a:schemeClr>
              </a:solidFill>
              <a:latin typeface="+mn-ea"/>
              <a:ea typeface="+mn-ea"/>
              <a:cs typeface="標楷體" panose="03000509000000000000" pitchFamily="65" charset="-120"/>
            </a:rPr>
            <a:t>邀請市長辦理畫展</a:t>
          </a:r>
          <a:r>
            <a:rPr lang="zh-TW" altLang="zh-TW" sz="2800" dirty="0">
              <a:solidFill>
                <a:schemeClr val="accent2">
                  <a:lumMod val="75000"/>
                </a:schemeClr>
              </a:solidFill>
              <a:latin typeface="+mn-ea"/>
              <a:ea typeface="+mn-ea"/>
              <a:cs typeface="標楷體" panose="03000509000000000000" pitchFamily="65" charset="-120"/>
            </a:rPr>
            <a:t>揭幕及頒獎，並開放民眾自由賞析</a:t>
          </a:r>
          <a:endParaRPr lang="en-US" altLang="zh-TW" sz="2800" dirty="0">
            <a:solidFill>
              <a:schemeClr val="accent2">
                <a:lumMod val="75000"/>
              </a:schemeClr>
            </a:solidFill>
            <a:latin typeface="+mn-ea"/>
            <a:ea typeface="+mn-ea"/>
            <a:cs typeface="標楷體" panose="03000509000000000000" pitchFamily="65" charset="-120"/>
          </a:endParaRPr>
        </a:p>
      </dgm:t>
    </dgm:pt>
    <dgm:pt modelId="{CDD17EEE-E2A3-6F4A-93AD-2732E8B1DED6}" type="parTrans" cxnId="{9CE72CBF-E618-5D47-8C00-51A41F610A57}">
      <dgm:prSet/>
      <dgm:spPr/>
      <dgm:t>
        <a:bodyPr/>
        <a:lstStyle/>
        <a:p>
          <a:endParaRPr lang="zh-TW" altLang="en-US"/>
        </a:p>
      </dgm:t>
    </dgm:pt>
    <dgm:pt modelId="{8D3FCC14-56A9-F04D-931F-204A3208825F}" type="sibTrans" cxnId="{9CE72CBF-E618-5D47-8C00-51A41F610A57}">
      <dgm:prSet/>
      <dgm:spPr/>
      <dgm:t>
        <a:bodyPr/>
        <a:lstStyle/>
        <a:p>
          <a:endParaRPr lang="zh-TW" altLang="en-US"/>
        </a:p>
      </dgm:t>
    </dgm:pt>
    <dgm:pt modelId="{C49B2454-D344-FE4F-8DDF-40062807F617}" type="pres">
      <dgm:prSet presAssocID="{5586EE89-1A9C-DD47-8B52-324820683DD0}" presName="vert0" presStyleCnt="0">
        <dgm:presLayoutVars>
          <dgm:dir/>
          <dgm:animOne val="branch"/>
          <dgm:animLvl val="lvl"/>
        </dgm:presLayoutVars>
      </dgm:prSet>
      <dgm:spPr/>
    </dgm:pt>
    <dgm:pt modelId="{0A4A429A-E2BF-154C-8429-FEA7E3979FF3}" type="pres">
      <dgm:prSet presAssocID="{175D6F61-EF10-A14E-A9C3-DD7EC354C138}" presName="thickLine" presStyleLbl="alignNode1" presStyleIdx="0" presStyleCnt="2"/>
      <dgm:spPr/>
    </dgm:pt>
    <dgm:pt modelId="{9EC52455-8620-4A4D-AB92-FB378C89F2FA}" type="pres">
      <dgm:prSet presAssocID="{175D6F61-EF10-A14E-A9C3-DD7EC354C138}" presName="horz1" presStyleCnt="0"/>
      <dgm:spPr/>
    </dgm:pt>
    <dgm:pt modelId="{8E96276A-A6FF-CC46-8E7F-2F340D314D04}" type="pres">
      <dgm:prSet presAssocID="{175D6F61-EF10-A14E-A9C3-DD7EC354C138}" presName="tx1" presStyleLbl="revTx" presStyleIdx="0" presStyleCnt="2"/>
      <dgm:spPr/>
    </dgm:pt>
    <dgm:pt modelId="{D96BBB89-59A6-2541-963E-394FA2D3CE6D}" type="pres">
      <dgm:prSet presAssocID="{175D6F61-EF10-A14E-A9C3-DD7EC354C138}" presName="vert1" presStyleCnt="0"/>
      <dgm:spPr/>
    </dgm:pt>
    <dgm:pt modelId="{44B78BBE-41BE-5046-A4FF-E04940D3B11F}" type="pres">
      <dgm:prSet presAssocID="{34E01E36-1E55-074F-860F-98AE4F9D6B5F}" presName="thickLine" presStyleLbl="alignNode1" presStyleIdx="1" presStyleCnt="2"/>
      <dgm:spPr/>
    </dgm:pt>
    <dgm:pt modelId="{1EEA4846-B13B-B84A-AD99-17BEC253D35A}" type="pres">
      <dgm:prSet presAssocID="{34E01E36-1E55-074F-860F-98AE4F9D6B5F}" presName="horz1" presStyleCnt="0"/>
      <dgm:spPr/>
    </dgm:pt>
    <dgm:pt modelId="{A2AF7938-E8F5-DA44-B51F-322FB2F61B1E}" type="pres">
      <dgm:prSet presAssocID="{34E01E36-1E55-074F-860F-98AE4F9D6B5F}" presName="tx1" presStyleLbl="revTx" presStyleIdx="1" presStyleCnt="2"/>
      <dgm:spPr/>
    </dgm:pt>
    <dgm:pt modelId="{39EB2185-6017-F24A-B32F-79897B260051}" type="pres">
      <dgm:prSet presAssocID="{34E01E36-1E55-074F-860F-98AE4F9D6B5F}" presName="vert1" presStyleCnt="0"/>
      <dgm:spPr/>
    </dgm:pt>
  </dgm:ptLst>
  <dgm:cxnLst>
    <dgm:cxn modelId="{6E055717-F7DF-B345-BC12-BF2967BFD9CF}" type="presOf" srcId="{175D6F61-EF10-A14E-A9C3-DD7EC354C138}" destId="{8E96276A-A6FF-CC46-8E7F-2F340D314D04}" srcOrd="0" destOrd="0" presId="urn:microsoft.com/office/officeart/2008/layout/LinedList"/>
    <dgm:cxn modelId="{E2E89F50-8D88-2A43-A657-A7476C24D854}" srcId="{5586EE89-1A9C-DD47-8B52-324820683DD0}" destId="{175D6F61-EF10-A14E-A9C3-DD7EC354C138}" srcOrd="0" destOrd="0" parTransId="{739F3EAA-6637-DA43-A524-C50D631227F0}" sibTransId="{8736A6F2-5751-EA49-AD89-54C718DE38A0}"/>
    <dgm:cxn modelId="{6EEAB491-E91F-5146-9C4F-ABD99E4C6849}" type="presOf" srcId="{5586EE89-1A9C-DD47-8B52-324820683DD0}" destId="{C49B2454-D344-FE4F-8DDF-40062807F617}" srcOrd="0" destOrd="0" presId="urn:microsoft.com/office/officeart/2008/layout/LinedList"/>
    <dgm:cxn modelId="{9CE72CBF-E618-5D47-8C00-51A41F610A57}" srcId="{5586EE89-1A9C-DD47-8B52-324820683DD0}" destId="{34E01E36-1E55-074F-860F-98AE4F9D6B5F}" srcOrd="1" destOrd="0" parTransId="{CDD17EEE-E2A3-6F4A-93AD-2732E8B1DED6}" sibTransId="{8D3FCC14-56A9-F04D-931F-204A3208825F}"/>
    <dgm:cxn modelId="{A42CD6F7-FBE3-2044-BED6-FC198375C8A7}" type="presOf" srcId="{34E01E36-1E55-074F-860F-98AE4F9D6B5F}" destId="{A2AF7938-E8F5-DA44-B51F-322FB2F61B1E}" srcOrd="0" destOrd="0" presId="urn:microsoft.com/office/officeart/2008/layout/LinedList"/>
    <dgm:cxn modelId="{B8B0A280-5E6F-E44E-80B4-E8F7166412E7}" type="presParOf" srcId="{C49B2454-D344-FE4F-8DDF-40062807F617}" destId="{0A4A429A-E2BF-154C-8429-FEA7E3979FF3}" srcOrd="0" destOrd="0" presId="urn:microsoft.com/office/officeart/2008/layout/LinedList"/>
    <dgm:cxn modelId="{40DE20D6-E156-8842-80CD-CE9D8F69ECB1}" type="presParOf" srcId="{C49B2454-D344-FE4F-8DDF-40062807F617}" destId="{9EC52455-8620-4A4D-AB92-FB378C89F2FA}" srcOrd="1" destOrd="0" presId="urn:microsoft.com/office/officeart/2008/layout/LinedList"/>
    <dgm:cxn modelId="{BE32E5B6-7ABB-7149-B410-0A8E42730DD1}" type="presParOf" srcId="{9EC52455-8620-4A4D-AB92-FB378C89F2FA}" destId="{8E96276A-A6FF-CC46-8E7F-2F340D314D04}" srcOrd="0" destOrd="0" presId="urn:microsoft.com/office/officeart/2008/layout/LinedList"/>
    <dgm:cxn modelId="{938A9C36-FBBF-B942-9B31-C58C66E5B29A}" type="presParOf" srcId="{9EC52455-8620-4A4D-AB92-FB378C89F2FA}" destId="{D96BBB89-59A6-2541-963E-394FA2D3CE6D}" srcOrd="1" destOrd="0" presId="urn:microsoft.com/office/officeart/2008/layout/LinedList"/>
    <dgm:cxn modelId="{5D407D13-6968-5D47-BEF0-B6A5612A64BF}" type="presParOf" srcId="{C49B2454-D344-FE4F-8DDF-40062807F617}" destId="{44B78BBE-41BE-5046-A4FF-E04940D3B11F}" srcOrd="2" destOrd="0" presId="urn:microsoft.com/office/officeart/2008/layout/LinedList"/>
    <dgm:cxn modelId="{B986B96A-3A47-7644-8116-667BA26D50D4}" type="presParOf" srcId="{C49B2454-D344-FE4F-8DDF-40062807F617}" destId="{1EEA4846-B13B-B84A-AD99-17BEC253D35A}" srcOrd="3" destOrd="0" presId="urn:microsoft.com/office/officeart/2008/layout/LinedList"/>
    <dgm:cxn modelId="{AB7A727D-2E50-AA43-88DB-D0F0BB92C600}" type="presParOf" srcId="{1EEA4846-B13B-B84A-AD99-17BEC253D35A}" destId="{A2AF7938-E8F5-DA44-B51F-322FB2F61B1E}" srcOrd="0" destOrd="0" presId="urn:microsoft.com/office/officeart/2008/layout/LinedList"/>
    <dgm:cxn modelId="{042BFE46-A51A-C945-88C4-26BE0E669D94}" type="presParOf" srcId="{1EEA4846-B13B-B84A-AD99-17BEC253D35A}" destId="{39EB2185-6017-F24A-B32F-79897B26005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86EE89-1A9C-DD47-8B52-324820683DD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TW" altLang="en-US"/>
        </a:p>
      </dgm:t>
    </dgm:pt>
    <dgm:pt modelId="{175D6F61-EF10-A14E-A9C3-DD7EC354C138}">
      <dgm:prSet custT="1"/>
      <dgm:spPr/>
      <dgm:t>
        <a:bodyPr anchor="ctr"/>
        <a:lstStyle/>
        <a:p>
          <a:pPr>
            <a:lnSpc>
              <a:spcPct val="100000"/>
            </a:lnSpc>
            <a:spcAft>
              <a:spcPts val="0"/>
            </a:spcAft>
          </a:pPr>
          <a:r>
            <a:rPr lang="en-US" altLang="zh-TW" sz="2800" dirty="0">
              <a:solidFill>
                <a:schemeClr val="accent2">
                  <a:lumMod val="75000"/>
                </a:schemeClr>
              </a:solidFill>
              <a:latin typeface="+mn-ea"/>
              <a:ea typeface="+mn-ea"/>
              <a:cs typeface="標楷體" panose="03000509000000000000" pitchFamily="65" charset="-120"/>
            </a:rPr>
            <a:t>7/8</a:t>
          </a:r>
          <a:r>
            <a:rPr lang="zh-TW" altLang="zh-TW" sz="2800" dirty="0">
              <a:solidFill>
                <a:schemeClr val="accent2">
                  <a:lumMod val="75000"/>
                </a:schemeClr>
              </a:solidFill>
              <a:latin typeface="+mn-ea"/>
              <a:ea typeface="+mn-ea"/>
              <a:cs typeface="標楷體" panose="03000509000000000000" pitchFamily="65" charset="-120"/>
            </a:rPr>
            <a:t>上午</a:t>
          </a:r>
          <a:r>
            <a:rPr lang="en-US" altLang="zh-TW" sz="2800" dirty="0">
              <a:solidFill>
                <a:schemeClr val="accent2">
                  <a:lumMod val="75000"/>
                </a:schemeClr>
              </a:solidFill>
              <a:latin typeface="+mn-ea"/>
              <a:ea typeface="+mn-ea"/>
              <a:cs typeface="標楷體" panose="03000509000000000000" pitchFamily="65" charset="-120"/>
            </a:rPr>
            <a:t>10</a:t>
          </a:r>
          <a:r>
            <a:rPr lang="zh-TW" altLang="zh-TW" sz="2800" dirty="0">
              <a:solidFill>
                <a:schemeClr val="accent2">
                  <a:lumMod val="75000"/>
                </a:schemeClr>
              </a:solidFill>
              <a:latin typeface="+mn-ea"/>
              <a:ea typeface="+mn-ea"/>
              <a:cs typeface="標楷體" panose="03000509000000000000" pitchFamily="65" charset="-120"/>
            </a:rPr>
            <a:t>點</a:t>
          </a:r>
          <a:r>
            <a:rPr lang="zh-TW" altLang="en-US" sz="2800" dirty="0">
              <a:solidFill>
                <a:schemeClr val="accent2">
                  <a:lumMod val="75000"/>
                </a:schemeClr>
              </a:solidFill>
              <a:latin typeface="+mn-ea"/>
              <a:ea typeface="+mn-ea"/>
              <a:cs typeface="標楷體" panose="03000509000000000000" pitchFamily="65" charset="-120"/>
            </a:rPr>
            <a:t>，</a:t>
          </a:r>
          <a:r>
            <a:rPr lang="zh-TW" altLang="zh-TW" sz="2800" dirty="0">
              <a:solidFill>
                <a:schemeClr val="accent2">
                  <a:lumMod val="75000"/>
                </a:schemeClr>
              </a:solidFill>
              <a:latin typeface="+mn-ea"/>
              <a:ea typeface="+mn-ea"/>
              <a:cs typeface="標楷體" panose="03000509000000000000" pitchFamily="65" charset="-120"/>
            </a:rPr>
            <a:t>纖維工藝博物館演講廳</a:t>
          </a:r>
          <a:endParaRPr lang="en-US" altLang="zh-TW" sz="2800" dirty="0">
            <a:solidFill>
              <a:schemeClr val="accent2">
                <a:lumMod val="75000"/>
              </a:schemeClr>
            </a:solidFill>
            <a:latin typeface="+mn-ea"/>
            <a:ea typeface="+mn-ea"/>
            <a:cs typeface="標楷體" panose="03000509000000000000" pitchFamily="65" charset="-120"/>
          </a:endParaRPr>
        </a:p>
        <a:p>
          <a:pPr>
            <a:lnSpc>
              <a:spcPct val="100000"/>
            </a:lnSpc>
            <a:spcAft>
              <a:spcPts val="0"/>
            </a:spcAft>
          </a:pPr>
          <a:r>
            <a:rPr lang="zh-TW" altLang="zh-TW" sz="2800" dirty="0">
              <a:solidFill>
                <a:schemeClr val="accent2">
                  <a:lumMod val="75000"/>
                </a:schemeClr>
              </a:solidFill>
              <a:latin typeface="+mn-ea"/>
              <a:ea typeface="+mn-ea"/>
              <a:cs typeface="標楷體" panose="03000509000000000000" pitchFamily="65" charset="-120"/>
            </a:rPr>
            <a:t>《</a:t>
          </a:r>
          <a:r>
            <a:rPr lang="en-US" altLang="zh-TW" sz="2800" dirty="0">
              <a:solidFill>
                <a:schemeClr val="accent2">
                  <a:lumMod val="75000"/>
                </a:schemeClr>
              </a:solidFill>
              <a:latin typeface="+mn-ea"/>
              <a:ea typeface="+mn-ea"/>
              <a:cs typeface="標楷體" panose="03000509000000000000" pitchFamily="65" charset="-120"/>
            </a:rPr>
            <a:t>82</a:t>
          </a:r>
          <a:r>
            <a:rPr lang="zh-TW" altLang="zh-TW" sz="2800" dirty="0">
              <a:solidFill>
                <a:schemeClr val="accent2">
                  <a:lumMod val="75000"/>
                </a:schemeClr>
              </a:solidFill>
              <a:latin typeface="+mn-ea"/>
              <a:ea typeface="+mn-ea"/>
              <a:cs typeface="標楷體" panose="03000509000000000000" pitchFamily="65" charset="-120"/>
            </a:rPr>
            <a:t>年生的金智英》</a:t>
          </a:r>
          <a:r>
            <a:rPr lang="zh-TW" altLang="en-US" sz="2800" dirty="0">
              <a:solidFill>
                <a:schemeClr val="accent2">
                  <a:lumMod val="75000"/>
                </a:schemeClr>
              </a:solidFill>
              <a:latin typeface="+mn-ea"/>
              <a:ea typeface="+mn-ea"/>
              <a:cs typeface="標楷體" panose="03000509000000000000" pitchFamily="65" charset="-120"/>
            </a:rPr>
            <a:t>電影欣賞</a:t>
          </a:r>
          <a:endParaRPr lang="en-US" altLang="zh-TW" sz="2800" dirty="0">
            <a:solidFill>
              <a:schemeClr val="accent2">
                <a:lumMod val="75000"/>
              </a:schemeClr>
            </a:solidFill>
            <a:latin typeface="+mn-ea"/>
            <a:ea typeface="+mn-ea"/>
            <a:cs typeface="標楷體" panose="03000509000000000000" pitchFamily="65" charset="-120"/>
          </a:endParaRPr>
        </a:p>
      </dgm:t>
    </dgm:pt>
    <dgm:pt modelId="{739F3EAA-6637-DA43-A524-C50D631227F0}" type="parTrans" cxnId="{E2E89F50-8D88-2A43-A657-A7476C24D854}">
      <dgm:prSet/>
      <dgm:spPr/>
      <dgm:t>
        <a:bodyPr/>
        <a:lstStyle/>
        <a:p>
          <a:endParaRPr lang="zh-TW" altLang="en-US" sz="2800">
            <a:solidFill>
              <a:schemeClr val="accent2">
                <a:lumMod val="75000"/>
              </a:schemeClr>
            </a:solidFill>
          </a:endParaRPr>
        </a:p>
      </dgm:t>
    </dgm:pt>
    <dgm:pt modelId="{8736A6F2-5751-EA49-AD89-54C718DE38A0}" type="sibTrans" cxnId="{E2E89F50-8D88-2A43-A657-A7476C24D854}">
      <dgm:prSet/>
      <dgm:spPr/>
      <dgm:t>
        <a:bodyPr/>
        <a:lstStyle/>
        <a:p>
          <a:endParaRPr lang="zh-TW" altLang="en-US" sz="2800">
            <a:solidFill>
              <a:schemeClr val="accent2">
                <a:lumMod val="75000"/>
              </a:schemeClr>
            </a:solidFill>
          </a:endParaRPr>
        </a:p>
      </dgm:t>
    </dgm:pt>
    <dgm:pt modelId="{34E01E36-1E55-074F-860F-98AE4F9D6B5F}">
      <dgm:prSet custT="1"/>
      <dgm:spPr/>
      <dgm:t>
        <a:bodyPr anchor="ctr"/>
        <a:lstStyle/>
        <a:p>
          <a:pPr>
            <a:lnSpc>
              <a:spcPct val="100000"/>
            </a:lnSpc>
            <a:spcAft>
              <a:spcPts val="0"/>
            </a:spcAft>
          </a:pPr>
          <a:r>
            <a:rPr lang="zh-TW" altLang="en-US" sz="2800" dirty="0">
              <a:solidFill>
                <a:schemeClr val="accent2">
                  <a:lumMod val="75000"/>
                </a:schemeClr>
              </a:solidFill>
              <a:latin typeface="+mn-ea"/>
              <a:ea typeface="+mn-ea"/>
              <a:cs typeface="標楷體" panose="03000509000000000000" pitchFamily="65" charset="-120"/>
            </a:rPr>
            <a:t>透過韓國知名</a:t>
          </a:r>
          <a:r>
            <a:rPr lang="zh-TW" altLang="zh-TW" sz="2800" dirty="0">
              <a:solidFill>
                <a:schemeClr val="accent2">
                  <a:lumMod val="75000"/>
                </a:schemeClr>
              </a:solidFill>
              <a:latin typeface="+mn-ea"/>
              <a:ea typeface="+mn-ea"/>
              <a:cs typeface="標楷體" panose="03000509000000000000" pitchFamily="65" charset="-120"/>
            </a:rPr>
            <a:t>性別</a:t>
          </a:r>
          <a:r>
            <a:rPr lang="zh-TW" altLang="en-US" sz="2800" dirty="0">
              <a:solidFill>
                <a:schemeClr val="accent2">
                  <a:lumMod val="75000"/>
                </a:schemeClr>
              </a:solidFill>
              <a:latin typeface="+mn-ea"/>
              <a:ea typeface="+mn-ea"/>
              <a:cs typeface="標楷體" panose="03000509000000000000" pitchFamily="65" charset="-120"/>
            </a:rPr>
            <a:t>平等</a:t>
          </a:r>
          <a:r>
            <a:rPr lang="zh-TW" altLang="zh-TW" sz="2800" dirty="0">
              <a:solidFill>
                <a:schemeClr val="accent2">
                  <a:lumMod val="75000"/>
                </a:schemeClr>
              </a:solidFill>
              <a:latin typeface="+mn-ea"/>
              <a:ea typeface="+mn-ea"/>
              <a:cs typeface="標楷體" panose="03000509000000000000" pitchFamily="65" charset="-120"/>
            </a:rPr>
            <a:t>議題</a:t>
          </a:r>
          <a:r>
            <a:rPr lang="zh-TW" altLang="en-US" sz="2800" dirty="0">
              <a:solidFill>
                <a:schemeClr val="accent2">
                  <a:lumMod val="75000"/>
                </a:schemeClr>
              </a:solidFill>
              <a:latin typeface="+mn-ea"/>
              <a:ea typeface="+mn-ea"/>
              <a:cs typeface="標楷體" panose="03000509000000000000" pitchFamily="65" charset="-120"/>
            </a:rPr>
            <a:t>之</a:t>
          </a:r>
          <a:r>
            <a:rPr lang="zh-TW" altLang="zh-TW" sz="2800" dirty="0">
              <a:solidFill>
                <a:schemeClr val="accent2">
                  <a:lumMod val="75000"/>
                </a:schemeClr>
              </a:solidFill>
              <a:latin typeface="+mn-ea"/>
              <a:ea typeface="+mn-ea"/>
              <a:cs typeface="標楷體" panose="03000509000000000000" pitchFamily="65" charset="-120"/>
            </a:rPr>
            <a:t>電影</a:t>
          </a:r>
          <a:r>
            <a:rPr lang="zh-TW" altLang="en-US" sz="2800" dirty="0">
              <a:solidFill>
                <a:schemeClr val="accent2">
                  <a:lumMod val="75000"/>
                </a:schemeClr>
              </a:solidFill>
              <a:latin typeface="+mn-ea"/>
              <a:ea typeface="+mn-ea"/>
              <a:cs typeface="標楷體" panose="03000509000000000000" pitchFamily="65" charset="-120"/>
            </a:rPr>
            <a:t>，</a:t>
          </a:r>
          <a:r>
            <a:rPr lang="zh-TW" altLang="zh-TW" sz="2800" dirty="0">
              <a:solidFill>
                <a:schemeClr val="accent2">
                  <a:lumMod val="75000"/>
                </a:schemeClr>
              </a:solidFill>
              <a:latin typeface="+mn-ea"/>
              <a:ea typeface="+mn-ea"/>
              <a:cs typeface="標楷體" panose="03000509000000000000" pitchFamily="65" charset="-120"/>
            </a:rPr>
            <a:t>探討兩性關係，打破性別舊</a:t>
          </a:r>
          <a:r>
            <a:rPr lang="zh-TW" altLang="en-US" sz="2800" dirty="0">
              <a:solidFill>
                <a:schemeClr val="accent2">
                  <a:lumMod val="75000"/>
                </a:schemeClr>
              </a:solidFill>
              <a:latin typeface="+mn-ea"/>
              <a:ea typeface="+mn-ea"/>
              <a:cs typeface="標楷體" panose="03000509000000000000" pitchFamily="65" charset="-120"/>
            </a:rPr>
            <a:t>思維</a:t>
          </a:r>
          <a:r>
            <a:rPr lang="zh-TW" altLang="zh-TW" sz="2800" dirty="0">
              <a:solidFill>
                <a:schemeClr val="accent2">
                  <a:lumMod val="75000"/>
                </a:schemeClr>
              </a:solidFill>
              <a:latin typeface="+mn-ea"/>
              <a:ea typeface="+mn-ea"/>
              <a:cs typeface="標楷體" panose="03000509000000000000" pitchFamily="65" charset="-120"/>
            </a:rPr>
            <a:t>框架觀念，促進和諧友善性別環境，藉此落實宣導兩性平等理念</a:t>
          </a:r>
          <a:endParaRPr lang="en-US" altLang="zh-TW" sz="2800" dirty="0">
            <a:solidFill>
              <a:schemeClr val="accent2">
                <a:lumMod val="75000"/>
              </a:schemeClr>
            </a:solidFill>
            <a:latin typeface="+mn-ea"/>
            <a:ea typeface="+mn-ea"/>
            <a:cs typeface="標楷體" panose="03000509000000000000" pitchFamily="65" charset="-120"/>
          </a:endParaRPr>
        </a:p>
      </dgm:t>
    </dgm:pt>
    <dgm:pt modelId="{CDD17EEE-E2A3-6F4A-93AD-2732E8B1DED6}" type="parTrans" cxnId="{9CE72CBF-E618-5D47-8C00-51A41F610A57}">
      <dgm:prSet/>
      <dgm:spPr/>
      <dgm:t>
        <a:bodyPr/>
        <a:lstStyle/>
        <a:p>
          <a:endParaRPr lang="zh-TW" altLang="en-US"/>
        </a:p>
      </dgm:t>
    </dgm:pt>
    <dgm:pt modelId="{8D3FCC14-56A9-F04D-931F-204A3208825F}" type="sibTrans" cxnId="{9CE72CBF-E618-5D47-8C00-51A41F610A57}">
      <dgm:prSet/>
      <dgm:spPr/>
      <dgm:t>
        <a:bodyPr/>
        <a:lstStyle/>
        <a:p>
          <a:endParaRPr lang="zh-TW" altLang="en-US"/>
        </a:p>
      </dgm:t>
    </dgm:pt>
    <dgm:pt modelId="{C49B2454-D344-FE4F-8DDF-40062807F617}" type="pres">
      <dgm:prSet presAssocID="{5586EE89-1A9C-DD47-8B52-324820683DD0}" presName="vert0" presStyleCnt="0">
        <dgm:presLayoutVars>
          <dgm:dir/>
          <dgm:animOne val="branch"/>
          <dgm:animLvl val="lvl"/>
        </dgm:presLayoutVars>
      </dgm:prSet>
      <dgm:spPr/>
    </dgm:pt>
    <dgm:pt modelId="{0A4A429A-E2BF-154C-8429-FEA7E3979FF3}" type="pres">
      <dgm:prSet presAssocID="{175D6F61-EF10-A14E-A9C3-DD7EC354C138}" presName="thickLine" presStyleLbl="alignNode1" presStyleIdx="0" presStyleCnt="2"/>
      <dgm:spPr/>
    </dgm:pt>
    <dgm:pt modelId="{9EC52455-8620-4A4D-AB92-FB378C89F2FA}" type="pres">
      <dgm:prSet presAssocID="{175D6F61-EF10-A14E-A9C3-DD7EC354C138}" presName="horz1" presStyleCnt="0"/>
      <dgm:spPr/>
    </dgm:pt>
    <dgm:pt modelId="{8E96276A-A6FF-CC46-8E7F-2F340D314D04}" type="pres">
      <dgm:prSet presAssocID="{175D6F61-EF10-A14E-A9C3-DD7EC354C138}" presName="tx1" presStyleLbl="revTx" presStyleIdx="0" presStyleCnt="2"/>
      <dgm:spPr/>
    </dgm:pt>
    <dgm:pt modelId="{D96BBB89-59A6-2541-963E-394FA2D3CE6D}" type="pres">
      <dgm:prSet presAssocID="{175D6F61-EF10-A14E-A9C3-DD7EC354C138}" presName="vert1" presStyleCnt="0"/>
      <dgm:spPr/>
    </dgm:pt>
    <dgm:pt modelId="{44B78BBE-41BE-5046-A4FF-E04940D3B11F}" type="pres">
      <dgm:prSet presAssocID="{34E01E36-1E55-074F-860F-98AE4F9D6B5F}" presName="thickLine" presStyleLbl="alignNode1" presStyleIdx="1" presStyleCnt="2"/>
      <dgm:spPr/>
    </dgm:pt>
    <dgm:pt modelId="{1EEA4846-B13B-B84A-AD99-17BEC253D35A}" type="pres">
      <dgm:prSet presAssocID="{34E01E36-1E55-074F-860F-98AE4F9D6B5F}" presName="horz1" presStyleCnt="0"/>
      <dgm:spPr/>
    </dgm:pt>
    <dgm:pt modelId="{A2AF7938-E8F5-DA44-B51F-322FB2F61B1E}" type="pres">
      <dgm:prSet presAssocID="{34E01E36-1E55-074F-860F-98AE4F9D6B5F}" presName="tx1" presStyleLbl="revTx" presStyleIdx="1" presStyleCnt="2"/>
      <dgm:spPr/>
    </dgm:pt>
    <dgm:pt modelId="{39EB2185-6017-F24A-B32F-79897B260051}" type="pres">
      <dgm:prSet presAssocID="{34E01E36-1E55-074F-860F-98AE4F9D6B5F}" presName="vert1" presStyleCnt="0"/>
      <dgm:spPr/>
    </dgm:pt>
  </dgm:ptLst>
  <dgm:cxnLst>
    <dgm:cxn modelId="{6E055717-F7DF-B345-BC12-BF2967BFD9CF}" type="presOf" srcId="{175D6F61-EF10-A14E-A9C3-DD7EC354C138}" destId="{8E96276A-A6FF-CC46-8E7F-2F340D314D04}" srcOrd="0" destOrd="0" presId="urn:microsoft.com/office/officeart/2008/layout/LinedList"/>
    <dgm:cxn modelId="{E2E89F50-8D88-2A43-A657-A7476C24D854}" srcId="{5586EE89-1A9C-DD47-8B52-324820683DD0}" destId="{175D6F61-EF10-A14E-A9C3-DD7EC354C138}" srcOrd="0" destOrd="0" parTransId="{739F3EAA-6637-DA43-A524-C50D631227F0}" sibTransId="{8736A6F2-5751-EA49-AD89-54C718DE38A0}"/>
    <dgm:cxn modelId="{6EEAB491-E91F-5146-9C4F-ABD99E4C6849}" type="presOf" srcId="{5586EE89-1A9C-DD47-8B52-324820683DD0}" destId="{C49B2454-D344-FE4F-8DDF-40062807F617}" srcOrd="0" destOrd="0" presId="urn:microsoft.com/office/officeart/2008/layout/LinedList"/>
    <dgm:cxn modelId="{9CE72CBF-E618-5D47-8C00-51A41F610A57}" srcId="{5586EE89-1A9C-DD47-8B52-324820683DD0}" destId="{34E01E36-1E55-074F-860F-98AE4F9D6B5F}" srcOrd="1" destOrd="0" parTransId="{CDD17EEE-E2A3-6F4A-93AD-2732E8B1DED6}" sibTransId="{8D3FCC14-56A9-F04D-931F-204A3208825F}"/>
    <dgm:cxn modelId="{A42CD6F7-FBE3-2044-BED6-FC198375C8A7}" type="presOf" srcId="{34E01E36-1E55-074F-860F-98AE4F9D6B5F}" destId="{A2AF7938-E8F5-DA44-B51F-322FB2F61B1E}" srcOrd="0" destOrd="0" presId="urn:microsoft.com/office/officeart/2008/layout/LinedList"/>
    <dgm:cxn modelId="{B8B0A280-5E6F-E44E-80B4-E8F7166412E7}" type="presParOf" srcId="{C49B2454-D344-FE4F-8DDF-40062807F617}" destId="{0A4A429A-E2BF-154C-8429-FEA7E3979FF3}" srcOrd="0" destOrd="0" presId="urn:microsoft.com/office/officeart/2008/layout/LinedList"/>
    <dgm:cxn modelId="{40DE20D6-E156-8842-80CD-CE9D8F69ECB1}" type="presParOf" srcId="{C49B2454-D344-FE4F-8DDF-40062807F617}" destId="{9EC52455-8620-4A4D-AB92-FB378C89F2FA}" srcOrd="1" destOrd="0" presId="urn:microsoft.com/office/officeart/2008/layout/LinedList"/>
    <dgm:cxn modelId="{BE32E5B6-7ABB-7149-B410-0A8E42730DD1}" type="presParOf" srcId="{9EC52455-8620-4A4D-AB92-FB378C89F2FA}" destId="{8E96276A-A6FF-CC46-8E7F-2F340D314D04}" srcOrd="0" destOrd="0" presId="urn:microsoft.com/office/officeart/2008/layout/LinedList"/>
    <dgm:cxn modelId="{938A9C36-FBBF-B942-9B31-C58C66E5B29A}" type="presParOf" srcId="{9EC52455-8620-4A4D-AB92-FB378C89F2FA}" destId="{D96BBB89-59A6-2541-963E-394FA2D3CE6D}" srcOrd="1" destOrd="0" presId="urn:microsoft.com/office/officeart/2008/layout/LinedList"/>
    <dgm:cxn modelId="{5D407D13-6968-5D47-BEF0-B6A5612A64BF}" type="presParOf" srcId="{C49B2454-D344-FE4F-8DDF-40062807F617}" destId="{44B78BBE-41BE-5046-A4FF-E04940D3B11F}" srcOrd="2" destOrd="0" presId="urn:microsoft.com/office/officeart/2008/layout/LinedList"/>
    <dgm:cxn modelId="{B986B96A-3A47-7644-8116-667BA26D50D4}" type="presParOf" srcId="{C49B2454-D344-FE4F-8DDF-40062807F617}" destId="{1EEA4846-B13B-B84A-AD99-17BEC253D35A}" srcOrd="3" destOrd="0" presId="urn:microsoft.com/office/officeart/2008/layout/LinedList"/>
    <dgm:cxn modelId="{AB7A727D-2E50-AA43-88DB-D0F0BB92C600}" type="presParOf" srcId="{1EEA4846-B13B-B84A-AD99-17BEC253D35A}" destId="{A2AF7938-E8F5-DA44-B51F-322FB2F61B1E}" srcOrd="0" destOrd="0" presId="urn:microsoft.com/office/officeart/2008/layout/LinedList"/>
    <dgm:cxn modelId="{042BFE46-A51A-C945-88C4-26BE0E669D94}" type="presParOf" srcId="{1EEA4846-B13B-B84A-AD99-17BEC253D35A}" destId="{39EB2185-6017-F24A-B32F-79897B26005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86EE89-1A9C-DD47-8B52-324820683DD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TW" altLang="en-US"/>
        </a:p>
      </dgm:t>
    </dgm:pt>
    <dgm:pt modelId="{0B98059A-5945-6545-8F27-90A6FB7F98E7}">
      <dgm:prSet custT="1"/>
      <dgm:spPr/>
      <dgm:t>
        <a:bodyPr anchor="ctr"/>
        <a:lstStyle/>
        <a:p>
          <a:r>
            <a:rPr lang="zh-TW" altLang="en-US" sz="2800" dirty="0">
              <a:solidFill>
                <a:schemeClr val="accent2">
                  <a:lumMod val="75000"/>
                </a:schemeClr>
              </a:solidFill>
            </a:rPr>
            <a:t>改編自百萬暢銷小說</a:t>
          </a:r>
          <a:r>
            <a:rPr lang="en-US" altLang="zh-TW" sz="2800" dirty="0">
              <a:solidFill>
                <a:schemeClr val="accent2">
                  <a:lumMod val="75000"/>
                </a:schemeClr>
              </a:solidFill>
            </a:rPr>
            <a:t>《82</a:t>
          </a:r>
          <a:r>
            <a:rPr lang="zh-TW" altLang="en-US" sz="2800" dirty="0">
              <a:solidFill>
                <a:schemeClr val="accent2">
                  <a:lumMod val="75000"/>
                </a:schemeClr>
              </a:solidFill>
            </a:rPr>
            <a:t>年生的金智英</a:t>
          </a:r>
          <a:r>
            <a:rPr lang="en-US" altLang="zh-TW" sz="2800" dirty="0">
              <a:solidFill>
                <a:schemeClr val="accent2">
                  <a:lumMod val="75000"/>
                </a:schemeClr>
              </a:solidFill>
            </a:rPr>
            <a:t>》</a:t>
          </a:r>
          <a:r>
            <a:rPr lang="zh-TW" altLang="en-US" sz="2800" dirty="0">
              <a:solidFill>
                <a:schemeClr val="accent2">
                  <a:lumMod val="75000"/>
                </a:schemeClr>
              </a:solidFill>
            </a:rPr>
            <a:t>。在臺灣上映首週票房就創下佳績。劇中真實刻畫南韓社會的平凡女性金智英，產後周圍人事變化及家人言行，一度造成心理疾病，在丈夫和家人幫助下，尋找自我、恢復生活的故事。金智英的困境，讓無數觀眾引起共鳴與覺醒。</a:t>
          </a:r>
          <a:endParaRPr lang="en-US" altLang="zh-TW" sz="2800" dirty="0">
            <a:solidFill>
              <a:schemeClr val="accent2">
                <a:lumMod val="75000"/>
              </a:schemeClr>
            </a:solidFill>
          </a:endParaRPr>
        </a:p>
      </dgm:t>
    </dgm:pt>
    <dgm:pt modelId="{7C452E44-E158-EF4A-B032-6B63E663E658}" type="parTrans" cxnId="{83A1E0A6-2E5C-EA41-B785-7948A74E9928}">
      <dgm:prSet/>
      <dgm:spPr/>
      <dgm:t>
        <a:bodyPr/>
        <a:lstStyle/>
        <a:p>
          <a:endParaRPr lang="zh-TW" altLang="en-US"/>
        </a:p>
      </dgm:t>
    </dgm:pt>
    <dgm:pt modelId="{C814CAF7-48BB-D04E-970B-25FA0BC0820A}" type="sibTrans" cxnId="{83A1E0A6-2E5C-EA41-B785-7948A74E9928}">
      <dgm:prSet/>
      <dgm:spPr/>
      <dgm:t>
        <a:bodyPr/>
        <a:lstStyle/>
        <a:p>
          <a:endParaRPr lang="zh-TW" altLang="en-US"/>
        </a:p>
      </dgm:t>
    </dgm:pt>
    <dgm:pt modelId="{C49B2454-D344-FE4F-8DDF-40062807F617}" type="pres">
      <dgm:prSet presAssocID="{5586EE89-1A9C-DD47-8B52-324820683DD0}" presName="vert0" presStyleCnt="0">
        <dgm:presLayoutVars>
          <dgm:dir/>
          <dgm:animOne val="branch"/>
          <dgm:animLvl val="lvl"/>
        </dgm:presLayoutVars>
      </dgm:prSet>
      <dgm:spPr/>
    </dgm:pt>
    <dgm:pt modelId="{9AA97C8C-18CC-8A41-B39A-0920A29C77C9}" type="pres">
      <dgm:prSet presAssocID="{0B98059A-5945-6545-8F27-90A6FB7F98E7}" presName="thickLine" presStyleLbl="alignNode1" presStyleIdx="0" presStyleCnt="1"/>
      <dgm:spPr/>
    </dgm:pt>
    <dgm:pt modelId="{B913E45D-42F1-024D-ACDE-4010651930D7}" type="pres">
      <dgm:prSet presAssocID="{0B98059A-5945-6545-8F27-90A6FB7F98E7}" presName="horz1" presStyleCnt="0"/>
      <dgm:spPr/>
    </dgm:pt>
    <dgm:pt modelId="{CD387FF1-115B-324F-826E-69DA5A8D4DC4}" type="pres">
      <dgm:prSet presAssocID="{0B98059A-5945-6545-8F27-90A6FB7F98E7}" presName="tx1" presStyleLbl="revTx" presStyleIdx="0" presStyleCnt="1"/>
      <dgm:spPr/>
    </dgm:pt>
    <dgm:pt modelId="{98F8DC7A-6AC1-4F46-A7DF-FCF004B15509}" type="pres">
      <dgm:prSet presAssocID="{0B98059A-5945-6545-8F27-90A6FB7F98E7}" presName="vert1" presStyleCnt="0"/>
      <dgm:spPr/>
    </dgm:pt>
  </dgm:ptLst>
  <dgm:cxnLst>
    <dgm:cxn modelId="{6EEAB491-E91F-5146-9C4F-ABD99E4C6849}" type="presOf" srcId="{5586EE89-1A9C-DD47-8B52-324820683DD0}" destId="{C49B2454-D344-FE4F-8DDF-40062807F617}" srcOrd="0" destOrd="0" presId="urn:microsoft.com/office/officeart/2008/layout/LinedList"/>
    <dgm:cxn modelId="{83A1E0A6-2E5C-EA41-B785-7948A74E9928}" srcId="{5586EE89-1A9C-DD47-8B52-324820683DD0}" destId="{0B98059A-5945-6545-8F27-90A6FB7F98E7}" srcOrd="0" destOrd="0" parTransId="{7C452E44-E158-EF4A-B032-6B63E663E658}" sibTransId="{C814CAF7-48BB-D04E-970B-25FA0BC0820A}"/>
    <dgm:cxn modelId="{C0504EC9-C80B-2E46-8FB0-2D4716309304}" type="presOf" srcId="{0B98059A-5945-6545-8F27-90A6FB7F98E7}" destId="{CD387FF1-115B-324F-826E-69DA5A8D4DC4}" srcOrd="0" destOrd="0" presId="urn:microsoft.com/office/officeart/2008/layout/LinedList"/>
    <dgm:cxn modelId="{6368BB6D-0211-C348-BBF1-EEA40BA30B94}" type="presParOf" srcId="{C49B2454-D344-FE4F-8DDF-40062807F617}" destId="{9AA97C8C-18CC-8A41-B39A-0920A29C77C9}" srcOrd="0" destOrd="0" presId="urn:microsoft.com/office/officeart/2008/layout/LinedList"/>
    <dgm:cxn modelId="{BACE5930-D06F-DE49-AB9E-97A99E9AF9FB}" type="presParOf" srcId="{C49B2454-D344-FE4F-8DDF-40062807F617}" destId="{B913E45D-42F1-024D-ACDE-4010651930D7}" srcOrd="1" destOrd="0" presId="urn:microsoft.com/office/officeart/2008/layout/LinedList"/>
    <dgm:cxn modelId="{442682A8-D4A1-5541-8084-28D3E56E7806}" type="presParOf" srcId="{B913E45D-42F1-024D-ACDE-4010651930D7}" destId="{CD387FF1-115B-324F-826E-69DA5A8D4DC4}" srcOrd="0" destOrd="0" presId="urn:microsoft.com/office/officeart/2008/layout/LinedList"/>
    <dgm:cxn modelId="{6CC226D6-1DBA-BB44-A39F-59B202559D4D}" type="presParOf" srcId="{B913E45D-42F1-024D-ACDE-4010651930D7}" destId="{98F8DC7A-6AC1-4F46-A7DF-FCF004B1550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D1DAAE-6C1A-CC49-B99F-3D476E3D42D6}" type="doc">
      <dgm:prSet loTypeId="urn:microsoft.com/office/officeart/2005/8/layout/orgChart1" loCatId="" qsTypeId="urn:microsoft.com/office/officeart/2005/8/quickstyle/simple1" qsCatId="simple" csTypeId="urn:microsoft.com/office/officeart/2005/8/colors/colorful1" csCatId="colorful" phldr="1"/>
      <dgm:spPr/>
      <dgm:t>
        <a:bodyPr/>
        <a:lstStyle/>
        <a:p>
          <a:endParaRPr lang="zh-TW" altLang="en-US"/>
        </a:p>
      </dgm:t>
    </dgm:pt>
    <dgm:pt modelId="{A534898C-D478-4E4A-AEA6-A0F5FA5B1EB7}">
      <dgm:prSet phldrT="[文字]"/>
      <dgm:spPr>
        <a:solidFill>
          <a:schemeClr val="accent3">
            <a:lumMod val="75000"/>
          </a:schemeClr>
        </a:solidFill>
      </dgm:spPr>
      <dgm:t>
        <a:bodyPr/>
        <a:lstStyle/>
        <a:p>
          <a:pPr>
            <a:lnSpc>
              <a:spcPct val="100000"/>
            </a:lnSpc>
            <a:spcAft>
              <a:spcPts val="0"/>
            </a:spcAft>
          </a:pPr>
          <a:r>
            <a:rPr lang="zh-TW" altLang="en-US" b="0" dirty="0">
              <a:solidFill>
                <a:schemeClr val="bg1"/>
              </a:solidFill>
              <a:latin typeface="+mn-ea"/>
            </a:rPr>
            <a:t>大里區公所</a:t>
          </a:r>
          <a:endParaRPr lang="en-US" altLang="zh-TW" b="0" dirty="0">
            <a:solidFill>
              <a:schemeClr val="bg1"/>
            </a:solidFill>
            <a:latin typeface="+mn-ea"/>
          </a:endParaRPr>
        </a:p>
        <a:p>
          <a:pPr>
            <a:lnSpc>
              <a:spcPct val="100000"/>
            </a:lnSpc>
            <a:spcAft>
              <a:spcPts val="0"/>
            </a:spcAft>
          </a:pPr>
          <a:r>
            <a:rPr lang="zh-TW" altLang="en-US" b="0" dirty="0">
              <a:solidFill>
                <a:schemeClr val="bg1"/>
              </a:solidFill>
              <a:latin typeface="+mn-ea"/>
            </a:rPr>
            <a:t>那一年我們畵性平</a:t>
          </a:r>
          <a:endParaRPr lang="en-US" altLang="zh-TW" b="0" dirty="0">
            <a:solidFill>
              <a:schemeClr val="bg1"/>
            </a:solidFill>
            <a:latin typeface="+mn-ea"/>
          </a:endParaRPr>
        </a:p>
        <a:p>
          <a:pPr>
            <a:lnSpc>
              <a:spcPct val="100000"/>
            </a:lnSpc>
            <a:spcAft>
              <a:spcPts val="0"/>
            </a:spcAft>
          </a:pPr>
          <a:r>
            <a:rPr lang="zh-TW" altLang="en-US" b="0" dirty="0">
              <a:solidFill>
                <a:schemeClr val="bg1"/>
              </a:solidFill>
              <a:latin typeface="+mn-ea"/>
            </a:rPr>
            <a:t>創新活動計畫</a:t>
          </a:r>
          <a:endParaRPr lang="zh-TW" altLang="en-US" b="0" dirty="0">
            <a:solidFill>
              <a:schemeClr val="bg1"/>
            </a:solidFill>
          </a:endParaRPr>
        </a:p>
      </dgm:t>
    </dgm:pt>
    <dgm:pt modelId="{60C12FCD-FE1A-6440-AFB3-883520307DA7}" type="parTrans" cxnId="{CFEC2FB5-6EF9-9940-BE7B-C8314515C6C0}">
      <dgm:prSet/>
      <dgm:spPr/>
      <dgm:t>
        <a:bodyPr/>
        <a:lstStyle/>
        <a:p>
          <a:endParaRPr lang="zh-TW" altLang="en-US"/>
        </a:p>
      </dgm:t>
    </dgm:pt>
    <dgm:pt modelId="{22BD004C-F929-DF4B-8FF9-5B73F6AB788E}" type="sibTrans" cxnId="{CFEC2FB5-6EF9-9940-BE7B-C8314515C6C0}">
      <dgm:prSet/>
      <dgm:spPr/>
      <dgm:t>
        <a:bodyPr/>
        <a:lstStyle/>
        <a:p>
          <a:endParaRPr lang="zh-TW" altLang="en-US"/>
        </a:p>
      </dgm:t>
    </dgm:pt>
    <dgm:pt modelId="{D57D61F2-18D9-B64F-83B2-45A64DE179F9}">
      <dgm:prSet phldrT="[文字]"/>
      <dgm:spPr>
        <a:solidFill>
          <a:srgbClr val="08CDD7"/>
        </a:solidFill>
      </dgm:spPr>
      <dgm:t>
        <a:bodyPr/>
        <a:lstStyle/>
        <a:p>
          <a:pPr algn="ctr">
            <a:lnSpc>
              <a:spcPct val="100000"/>
            </a:lnSpc>
            <a:spcAft>
              <a:spcPts val="0"/>
            </a:spcAft>
          </a:pPr>
          <a:r>
            <a:rPr lang="zh-TW" altLang="en-US" b="0" dirty="0"/>
            <a:t>秘書室</a:t>
          </a:r>
          <a:endParaRPr lang="en-US" altLang="zh-TW" b="0" dirty="0"/>
        </a:p>
        <a:p>
          <a:pPr algn="ctr">
            <a:lnSpc>
              <a:spcPct val="100000"/>
            </a:lnSpc>
            <a:spcAft>
              <a:spcPts val="0"/>
            </a:spcAft>
          </a:pPr>
          <a:r>
            <a:rPr lang="zh-TW" altLang="en-US" b="0" dirty="0"/>
            <a:t>國小國中高中美術班</a:t>
          </a:r>
          <a:endParaRPr lang="en-US" altLang="zh-TW" b="0" dirty="0"/>
        </a:p>
        <a:p>
          <a:pPr algn="ctr">
            <a:lnSpc>
              <a:spcPct val="100000"/>
            </a:lnSpc>
            <a:spcAft>
              <a:spcPts val="0"/>
            </a:spcAft>
          </a:pPr>
          <a:r>
            <a:rPr lang="zh-TW" altLang="en-US" b="0" dirty="0"/>
            <a:t>性別平等繪畫展</a:t>
          </a:r>
        </a:p>
        <a:p>
          <a:pPr>
            <a:lnSpc>
              <a:spcPct val="90000"/>
            </a:lnSpc>
            <a:spcAft>
              <a:spcPct val="35000"/>
            </a:spcAft>
          </a:pPr>
          <a:endParaRPr lang="zh-TW" altLang="en-US" dirty="0"/>
        </a:p>
      </dgm:t>
    </dgm:pt>
    <dgm:pt modelId="{5F87F42A-B5C5-B241-977F-2898F6FEE24A}" type="sibTrans" cxnId="{84499F35-9475-EB4A-8B8E-24F0CFA4E4EA}">
      <dgm:prSet/>
      <dgm:spPr/>
      <dgm:t>
        <a:bodyPr/>
        <a:lstStyle/>
        <a:p>
          <a:endParaRPr lang="zh-TW" altLang="en-US"/>
        </a:p>
      </dgm:t>
    </dgm:pt>
    <dgm:pt modelId="{D9F2FE4D-CADA-184F-A723-1E7A98DFE3DA}" type="parTrans" cxnId="{84499F35-9475-EB4A-8B8E-24F0CFA4E4EA}">
      <dgm:prSet/>
      <dgm:spPr/>
      <dgm:t>
        <a:bodyPr/>
        <a:lstStyle/>
        <a:p>
          <a:endParaRPr lang="zh-TW" altLang="en-US"/>
        </a:p>
      </dgm:t>
    </dgm:pt>
    <dgm:pt modelId="{E29EC86A-7514-B248-8D0B-81FC4EF5853D}">
      <dgm:prSet phldrT="[文字]"/>
      <dgm:spPr>
        <a:solidFill>
          <a:srgbClr val="08CDD7"/>
        </a:solidFill>
      </dgm:spPr>
      <dgm:t>
        <a:bodyPr anchor="ctr"/>
        <a:lstStyle/>
        <a:p>
          <a:pPr algn="ctr">
            <a:lnSpc>
              <a:spcPct val="100000"/>
            </a:lnSpc>
            <a:spcAft>
              <a:spcPts val="0"/>
            </a:spcAft>
          </a:pPr>
          <a:r>
            <a:rPr lang="zh-TW" altLang="en-US" b="0" dirty="0"/>
            <a:t>秘書室</a:t>
          </a:r>
          <a:endParaRPr lang="en-US" altLang="zh-TW" b="0" dirty="0"/>
        </a:p>
        <a:p>
          <a:pPr algn="ctr">
            <a:lnSpc>
              <a:spcPct val="100000"/>
            </a:lnSpc>
            <a:spcAft>
              <a:spcPts val="0"/>
            </a:spcAft>
          </a:pPr>
          <a:r>
            <a:rPr lang="zh-TW" altLang="en-US" b="0" dirty="0"/>
            <a:t>性別平等影片觀賞</a:t>
          </a:r>
          <a:endParaRPr lang="en-US" altLang="zh-TW" b="0" dirty="0"/>
        </a:p>
        <a:p>
          <a:pPr algn="ctr">
            <a:lnSpc>
              <a:spcPct val="100000"/>
            </a:lnSpc>
            <a:spcAft>
              <a:spcPts val="0"/>
            </a:spcAft>
          </a:pPr>
          <a:r>
            <a:rPr lang="en-US" altLang="zh-TW" b="0" dirty="0"/>
            <a:t>82</a:t>
          </a:r>
          <a:r>
            <a:rPr lang="zh-TW" altLang="en-US" b="0" dirty="0"/>
            <a:t>年次的金智英</a:t>
          </a:r>
        </a:p>
        <a:p>
          <a:pPr>
            <a:lnSpc>
              <a:spcPct val="90000"/>
            </a:lnSpc>
            <a:spcAft>
              <a:spcPct val="35000"/>
            </a:spcAft>
          </a:pPr>
          <a:endParaRPr lang="zh-TW" altLang="en-US" dirty="0"/>
        </a:p>
      </dgm:t>
    </dgm:pt>
    <dgm:pt modelId="{232B8CC5-9810-9D4F-A0D6-F9DD81DBEE1E}" type="sibTrans" cxnId="{B5ABEBD2-F3C1-CD46-9E66-36CF91857672}">
      <dgm:prSet/>
      <dgm:spPr/>
      <dgm:t>
        <a:bodyPr/>
        <a:lstStyle/>
        <a:p>
          <a:endParaRPr lang="zh-TW" altLang="en-US"/>
        </a:p>
      </dgm:t>
    </dgm:pt>
    <dgm:pt modelId="{CF551F24-15F5-0B49-A9AB-03C8B2C68D55}" type="parTrans" cxnId="{B5ABEBD2-F3C1-CD46-9E66-36CF91857672}">
      <dgm:prSet/>
      <dgm:spPr/>
      <dgm:t>
        <a:bodyPr/>
        <a:lstStyle/>
        <a:p>
          <a:endParaRPr lang="zh-TW" altLang="en-US"/>
        </a:p>
      </dgm:t>
    </dgm:pt>
    <dgm:pt modelId="{518CCD4A-76A2-8F49-BE66-1293294F32C7}" type="pres">
      <dgm:prSet presAssocID="{74D1DAAE-6C1A-CC49-B99F-3D476E3D42D6}" presName="hierChild1" presStyleCnt="0">
        <dgm:presLayoutVars>
          <dgm:orgChart val="1"/>
          <dgm:chPref val="1"/>
          <dgm:dir/>
          <dgm:animOne val="branch"/>
          <dgm:animLvl val="lvl"/>
          <dgm:resizeHandles/>
        </dgm:presLayoutVars>
      </dgm:prSet>
      <dgm:spPr/>
    </dgm:pt>
    <dgm:pt modelId="{658430DA-3F20-8944-83BE-0018F46396C2}" type="pres">
      <dgm:prSet presAssocID="{A534898C-D478-4E4A-AEA6-A0F5FA5B1EB7}" presName="hierRoot1" presStyleCnt="0">
        <dgm:presLayoutVars>
          <dgm:hierBranch val="init"/>
        </dgm:presLayoutVars>
      </dgm:prSet>
      <dgm:spPr/>
    </dgm:pt>
    <dgm:pt modelId="{AE29A987-9348-6A42-93C0-CB2AFC494B01}" type="pres">
      <dgm:prSet presAssocID="{A534898C-D478-4E4A-AEA6-A0F5FA5B1EB7}" presName="rootComposite1" presStyleCnt="0"/>
      <dgm:spPr/>
    </dgm:pt>
    <dgm:pt modelId="{BD2772F2-AD4E-1C44-A8B5-DBC08B6C5D6A}" type="pres">
      <dgm:prSet presAssocID="{A534898C-D478-4E4A-AEA6-A0F5FA5B1EB7}" presName="rootText1" presStyleLbl="node0" presStyleIdx="0" presStyleCnt="1" custLinFactNeighborX="773" custLinFactNeighborY="233">
        <dgm:presLayoutVars>
          <dgm:chPref val="3"/>
        </dgm:presLayoutVars>
      </dgm:prSet>
      <dgm:spPr/>
    </dgm:pt>
    <dgm:pt modelId="{BC96E362-FC9C-104F-8B6E-3F581E982788}" type="pres">
      <dgm:prSet presAssocID="{A534898C-D478-4E4A-AEA6-A0F5FA5B1EB7}" presName="rootConnector1" presStyleLbl="node1" presStyleIdx="0" presStyleCnt="0"/>
      <dgm:spPr/>
    </dgm:pt>
    <dgm:pt modelId="{A3DBFD21-6BA3-0E46-8D3C-B30C677B655F}" type="pres">
      <dgm:prSet presAssocID="{A534898C-D478-4E4A-AEA6-A0F5FA5B1EB7}" presName="hierChild2" presStyleCnt="0"/>
      <dgm:spPr/>
    </dgm:pt>
    <dgm:pt modelId="{ECAA2A9E-D117-994D-9439-A747FE00FF8F}" type="pres">
      <dgm:prSet presAssocID="{D9F2FE4D-CADA-184F-A723-1E7A98DFE3DA}" presName="Name37" presStyleLbl="parChTrans1D2" presStyleIdx="0" presStyleCnt="2"/>
      <dgm:spPr/>
    </dgm:pt>
    <dgm:pt modelId="{5D7B011C-E72E-BA41-9E93-4286409DED2A}" type="pres">
      <dgm:prSet presAssocID="{D57D61F2-18D9-B64F-83B2-45A64DE179F9}" presName="hierRoot2" presStyleCnt="0">
        <dgm:presLayoutVars>
          <dgm:hierBranch val="init"/>
        </dgm:presLayoutVars>
      </dgm:prSet>
      <dgm:spPr/>
    </dgm:pt>
    <dgm:pt modelId="{5CD5EE8A-9A4A-D841-B5E9-AAF906735C37}" type="pres">
      <dgm:prSet presAssocID="{D57D61F2-18D9-B64F-83B2-45A64DE179F9}" presName="rootComposite" presStyleCnt="0"/>
      <dgm:spPr/>
    </dgm:pt>
    <dgm:pt modelId="{0EED51DC-79A5-0D4E-B8B6-F0B2F71EC5C2}" type="pres">
      <dgm:prSet presAssocID="{D57D61F2-18D9-B64F-83B2-45A64DE179F9}" presName="rootText" presStyleLbl="node2" presStyleIdx="0" presStyleCnt="2">
        <dgm:presLayoutVars>
          <dgm:chPref val="3"/>
        </dgm:presLayoutVars>
      </dgm:prSet>
      <dgm:spPr/>
    </dgm:pt>
    <dgm:pt modelId="{9B1BCF12-A999-B143-88C0-F0F48B40F81F}" type="pres">
      <dgm:prSet presAssocID="{D57D61F2-18D9-B64F-83B2-45A64DE179F9}" presName="rootConnector" presStyleLbl="node2" presStyleIdx="0" presStyleCnt="2"/>
      <dgm:spPr/>
    </dgm:pt>
    <dgm:pt modelId="{E50813D7-2781-184B-9DE5-A573A73FCE7A}" type="pres">
      <dgm:prSet presAssocID="{D57D61F2-18D9-B64F-83B2-45A64DE179F9}" presName="hierChild4" presStyleCnt="0"/>
      <dgm:spPr/>
    </dgm:pt>
    <dgm:pt modelId="{BAE50935-AC30-FD48-B1A9-C1F5264C969E}" type="pres">
      <dgm:prSet presAssocID="{D57D61F2-18D9-B64F-83B2-45A64DE179F9}" presName="hierChild5" presStyleCnt="0"/>
      <dgm:spPr/>
    </dgm:pt>
    <dgm:pt modelId="{4E6D4BAB-4BDF-7542-8BFF-E6B3F2444C25}" type="pres">
      <dgm:prSet presAssocID="{CF551F24-15F5-0B49-A9AB-03C8B2C68D55}" presName="Name37" presStyleLbl="parChTrans1D2" presStyleIdx="1" presStyleCnt="2"/>
      <dgm:spPr/>
    </dgm:pt>
    <dgm:pt modelId="{C86F8E62-10C7-0044-8991-DDAA7F967ED1}" type="pres">
      <dgm:prSet presAssocID="{E29EC86A-7514-B248-8D0B-81FC4EF5853D}" presName="hierRoot2" presStyleCnt="0">
        <dgm:presLayoutVars>
          <dgm:hierBranch val="init"/>
        </dgm:presLayoutVars>
      </dgm:prSet>
      <dgm:spPr/>
    </dgm:pt>
    <dgm:pt modelId="{ACFDDE67-0406-F14E-929D-B07B691341B2}" type="pres">
      <dgm:prSet presAssocID="{E29EC86A-7514-B248-8D0B-81FC4EF5853D}" presName="rootComposite" presStyleCnt="0"/>
      <dgm:spPr/>
    </dgm:pt>
    <dgm:pt modelId="{C6511438-2622-C844-900D-E8C13D6F66E3}" type="pres">
      <dgm:prSet presAssocID="{E29EC86A-7514-B248-8D0B-81FC4EF5853D}" presName="rootText" presStyleLbl="node2" presStyleIdx="1" presStyleCnt="2">
        <dgm:presLayoutVars>
          <dgm:chPref val="3"/>
        </dgm:presLayoutVars>
      </dgm:prSet>
      <dgm:spPr/>
    </dgm:pt>
    <dgm:pt modelId="{970B0E92-3A1F-CF4D-8944-756C1933FB84}" type="pres">
      <dgm:prSet presAssocID="{E29EC86A-7514-B248-8D0B-81FC4EF5853D}" presName="rootConnector" presStyleLbl="node2" presStyleIdx="1" presStyleCnt="2"/>
      <dgm:spPr/>
    </dgm:pt>
    <dgm:pt modelId="{1634F1F8-75F9-1048-BFEB-FC96AB7ADF79}" type="pres">
      <dgm:prSet presAssocID="{E29EC86A-7514-B248-8D0B-81FC4EF5853D}" presName="hierChild4" presStyleCnt="0"/>
      <dgm:spPr/>
    </dgm:pt>
    <dgm:pt modelId="{126F253B-1F1D-FD44-BF16-B6B9593DB07E}" type="pres">
      <dgm:prSet presAssocID="{E29EC86A-7514-B248-8D0B-81FC4EF5853D}" presName="hierChild5" presStyleCnt="0"/>
      <dgm:spPr/>
    </dgm:pt>
    <dgm:pt modelId="{E39908EF-387E-B74D-B76E-945A0A081F74}" type="pres">
      <dgm:prSet presAssocID="{A534898C-D478-4E4A-AEA6-A0F5FA5B1EB7}" presName="hierChild3" presStyleCnt="0"/>
      <dgm:spPr/>
    </dgm:pt>
  </dgm:ptLst>
  <dgm:cxnLst>
    <dgm:cxn modelId="{3CB3A60F-EA99-DB47-BCFB-161A7B7B7271}" type="presOf" srcId="{74D1DAAE-6C1A-CC49-B99F-3D476E3D42D6}" destId="{518CCD4A-76A2-8F49-BE66-1293294F32C7}" srcOrd="0" destOrd="0" presId="urn:microsoft.com/office/officeart/2005/8/layout/orgChart1"/>
    <dgm:cxn modelId="{5ABC4A2E-FF78-AD44-B68F-D88D7846D5E4}" type="presOf" srcId="{E29EC86A-7514-B248-8D0B-81FC4EF5853D}" destId="{C6511438-2622-C844-900D-E8C13D6F66E3}" srcOrd="0" destOrd="0" presId="urn:microsoft.com/office/officeart/2005/8/layout/orgChart1"/>
    <dgm:cxn modelId="{5999DF2E-98AD-AA4A-9565-3742F47E0088}" type="presOf" srcId="{A534898C-D478-4E4A-AEA6-A0F5FA5B1EB7}" destId="{BC96E362-FC9C-104F-8B6E-3F581E982788}" srcOrd="1" destOrd="0" presId="urn:microsoft.com/office/officeart/2005/8/layout/orgChart1"/>
    <dgm:cxn modelId="{84499F35-9475-EB4A-8B8E-24F0CFA4E4EA}" srcId="{A534898C-D478-4E4A-AEA6-A0F5FA5B1EB7}" destId="{D57D61F2-18D9-B64F-83B2-45A64DE179F9}" srcOrd="0" destOrd="0" parTransId="{D9F2FE4D-CADA-184F-A723-1E7A98DFE3DA}" sibTransId="{5F87F42A-B5C5-B241-977F-2898F6FEE24A}"/>
    <dgm:cxn modelId="{CF24BD42-F50B-DD46-B2F8-4024498E0A59}" type="presOf" srcId="{CF551F24-15F5-0B49-A9AB-03C8B2C68D55}" destId="{4E6D4BAB-4BDF-7542-8BFF-E6B3F2444C25}" srcOrd="0" destOrd="0" presId="urn:microsoft.com/office/officeart/2005/8/layout/orgChart1"/>
    <dgm:cxn modelId="{8A25AAB0-FD13-8F40-ACFC-A491B4DA4715}" type="presOf" srcId="{A534898C-D478-4E4A-AEA6-A0F5FA5B1EB7}" destId="{BD2772F2-AD4E-1C44-A8B5-DBC08B6C5D6A}" srcOrd="0" destOrd="0" presId="urn:microsoft.com/office/officeart/2005/8/layout/orgChart1"/>
    <dgm:cxn modelId="{CFEC2FB5-6EF9-9940-BE7B-C8314515C6C0}" srcId="{74D1DAAE-6C1A-CC49-B99F-3D476E3D42D6}" destId="{A534898C-D478-4E4A-AEA6-A0F5FA5B1EB7}" srcOrd="0" destOrd="0" parTransId="{60C12FCD-FE1A-6440-AFB3-883520307DA7}" sibTransId="{22BD004C-F929-DF4B-8FF9-5B73F6AB788E}"/>
    <dgm:cxn modelId="{7F05A3B7-C257-7846-A086-34D4BFF24C03}" type="presOf" srcId="{D9F2FE4D-CADA-184F-A723-1E7A98DFE3DA}" destId="{ECAA2A9E-D117-994D-9439-A747FE00FF8F}" srcOrd="0" destOrd="0" presId="urn:microsoft.com/office/officeart/2005/8/layout/orgChart1"/>
    <dgm:cxn modelId="{ABD82DC6-0A08-F648-9D29-548FFFD8B22A}" type="presOf" srcId="{D57D61F2-18D9-B64F-83B2-45A64DE179F9}" destId="{9B1BCF12-A999-B143-88C0-F0F48B40F81F}" srcOrd="1" destOrd="0" presId="urn:microsoft.com/office/officeart/2005/8/layout/orgChart1"/>
    <dgm:cxn modelId="{B5ABEBD2-F3C1-CD46-9E66-36CF91857672}" srcId="{A534898C-D478-4E4A-AEA6-A0F5FA5B1EB7}" destId="{E29EC86A-7514-B248-8D0B-81FC4EF5853D}" srcOrd="1" destOrd="0" parTransId="{CF551F24-15F5-0B49-A9AB-03C8B2C68D55}" sibTransId="{232B8CC5-9810-9D4F-A0D6-F9DD81DBEE1E}"/>
    <dgm:cxn modelId="{E7322FE9-D46F-8144-9757-35A6DBCE2ACD}" type="presOf" srcId="{D57D61F2-18D9-B64F-83B2-45A64DE179F9}" destId="{0EED51DC-79A5-0D4E-B8B6-F0B2F71EC5C2}" srcOrd="0" destOrd="0" presId="urn:microsoft.com/office/officeart/2005/8/layout/orgChart1"/>
    <dgm:cxn modelId="{61FEF9F4-C0F7-5242-B194-2609CEA0DAE4}" type="presOf" srcId="{E29EC86A-7514-B248-8D0B-81FC4EF5853D}" destId="{970B0E92-3A1F-CF4D-8944-756C1933FB84}" srcOrd="1" destOrd="0" presId="urn:microsoft.com/office/officeart/2005/8/layout/orgChart1"/>
    <dgm:cxn modelId="{296A51FE-78AC-7344-BAC1-CB3A3176B201}" type="presParOf" srcId="{518CCD4A-76A2-8F49-BE66-1293294F32C7}" destId="{658430DA-3F20-8944-83BE-0018F46396C2}" srcOrd="0" destOrd="0" presId="urn:microsoft.com/office/officeart/2005/8/layout/orgChart1"/>
    <dgm:cxn modelId="{BC611F4D-C73B-2A40-8335-C8076BCD7DA5}" type="presParOf" srcId="{658430DA-3F20-8944-83BE-0018F46396C2}" destId="{AE29A987-9348-6A42-93C0-CB2AFC494B01}" srcOrd="0" destOrd="0" presId="urn:microsoft.com/office/officeart/2005/8/layout/orgChart1"/>
    <dgm:cxn modelId="{AE12EC23-908D-8346-86B0-3897A9EF63AC}" type="presParOf" srcId="{AE29A987-9348-6A42-93C0-CB2AFC494B01}" destId="{BD2772F2-AD4E-1C44-A8B5-DBC08B6C5D6A}" srcOrd="0" destOrd="0" presId="urn:microsoft.com/office/officeart/2005/8/layout/orgChart1"/>
    <dgm:cxn modelId="{E3B25874-19A9-7143-98B3-9337354D1376}" type="presParOf" srcId="{AE29A987-9348-6A42-93C0-CB2AFC494B01}" destId="{BC96E362-FC9C-104F-8B6E-3F581E982788}" srcOrd="1" destOrd="0" presId="urn:microsoft.com/office/officeart/2005/8/layout/orgChart1"/>
    <dgm:cxn modelId="{AD1E1AA4-0F24-CE4B-84CE-16B8472AF621}" type="presParOf" srcId="{658430DA-3F20-8944-83BE-0018F46396C2}" destId="{A3DBFD21-6BA3-0E46-8D3C-B30C677B655F}" srcOrd="1" destOrd="0" presId="urn:microsoft.com/office/officeart/2005/8/layout/orgChart1"/>
    <dgm:cxn modelId="{AE47FB2F-AF60-F944-8479-B994810B1819}" type="presParOf" srcId="{A3DBFD21-6BA3-0E46-8D3C-B30C677B655F}" destId="{ECAA2A9E-D117-994D-9439-A747FE00FF8F}" srcOrd="0" destOrd="0" presId="urn:microsoft.com/office/officeart/2005/8/layout/orgChart1"/>
    <dgm:cxn modelId="{BD5045D7-2A89-5E4E-A08D-85128160481C}" type="presParOf" srcId="{A3DBFD21-6BA3-0E46-8D3C-B30C677B655F}" destId="{5D7B011C-E72E-BA41-9E93-4286409DED2A}" srcOrd="1" destOrd="0" presId="urn:microsoft.com/office/officeart/2005/8/layout/orgChart1"/>
    <dgm:cxn modelId="{1828A615-4CDB-2049-A1DD-2AAD4ECFE300}" type="presParOf" srcId="{5D7B011C-E72E-BA41-9E93-4286409DED2A}" destId="{5CD5EE8A-9A4A-D841-B5E9-AAF906735C37}" srcOrd="0" destOrd="0" presId="urn:microsoft.com/office/officeart/2005/8/layout/orgChart1"/>
    <dgm:cxn modelId="{E150ED5D-04B9-C940-B23A-3F5B26E240CB}" type="presParOf" srcId="{5CD5EE8A-9A4A-D841-B5E9-AAF906735C37}" destId="{0EED51DC-79A5-0D4E-B8B6-F0B2F71EC5C2}" srcOrd="0" destOrd="0" presId="urn:microsoft.com/office/officeart/2005/8/layout/orgChart1"/>
    <dgm:cxn modelId="{C245CBFA-C2E3-7949-87C9-1180701C95DC}" type="presParOf" srcId="{5CD5EE8A-9A4A-D841-B5E9-AAF906735C37}" destId="{9B1BCF12-A999-B143-88C0-F0F48B40F81F}" srcOrd="1" destOrd="0" presId="urn:microsoft.com/office/officeart/2005/8/layout/orgChart1"/>
    <dgm:cxn modelId="{3D092A6A-7539-6547-895A-5128356EF8CC}" type="presParOf" srcId="{5D7B011C-E72E-BA41-9E93-4286409DED2A}" destId="{E50813D7-2781-184B-9DE5-A573A73FCE7A}" srcOrd="1" destOrd="0" presId="urn:microsoft.com/office/officeart/2005/8/layout/orgChart1"/>
    <dgm:cxn modelId="{AE123F1D-9434-9F42-8CF7-C0927DCF3629}" type="presParOf" srcId="{5D7B011C-E72E-BA41-9E93-4286409DED2A}" destId="{BAE50935-AC30-FD48-B1A9-C1F5264C969E}" srcOrd="2" destOrd="0" presId="urn:microsoft.com/office/officeart/2005/8/layout/orgChart1"/>
    <dgm:cxn modelId="{8422BE9E-CAB3-DD4F-BD18-95544DAF4A70}" type="presParOf" srcId="{A3DBFD21-6BA3-0E46-8D3C-B30C677B655F}" destId="{4E6D4BAB-4BDF-7542-8BFF-E6B3F2444C25}" srcOrd="2" destOrd="0" presId="urn:microsoft.com/office/officeart/2005/8/layout/orgChart1"/>
    <dgm:cxn modelId="{9A3657E0-172D-8D44-AAB7-EBF3E44A344A}" type="presParOf" srcId="{A3DBFD21-6BA3-0E46-8D3C-B30C677B655F}" destId="{C86F8E62-10C7-0044-8991-DDAA7F967ED1}" srcOrd="3" destOrd="0" presId="urn:microsoft.com/office/officeart/2005/8/layout/orgChart1"/>
    <dgm:cxn modelId="{512023C5-3696-DB4D-A920-803B62EBCAC6}" type="presParOf" srcId="{C86F8E62-10C7-0044-8991-DDAA7F967ED1}" destId="{ACFDDE67-0406-F14E-929D-B07B691341B2}" srcOrd="0" destOrd="0" presId="urn:microsoft.com/office/officeart/2005/8/layout/orgChart1"/>
    <dgm:cxn modelId="{C1155F5D-1645-354D-88CF-895004C9D3BA}" type="presParOf" srcId="{ACFDDE67-0406-F14E-929D-B07B691341B2}" destId="{C6511438-2622-C844-900D-E8C13D6F66E3}" srcOrd="0" destOrd="0" presId="urn:microsoft.com/office/officeart/2005/8/layout/orgChart1"/>
    <dgm:cxn modelId="{5410CF43-F85F-CA4C-8D7B-707D32B8E706}" type="presParOf" srcId="{ACFDDE67-0406-F14E-929D-B07B691341B2}" destId="{970B0E92-3A1F-CF4D-8944-756C1933FB84}" srcOrd="1" destOrd="0" presId="urn:microsoft.com/office/officeart/2005/8/layout/orgChart1"/>
    <dgm:cxn modelId="{BC8E57B8-6B8C-AA4B-B252-B0CC51551F43}" type="presParOf" srcId="{C86F8E62-10C7-0044-8991-DDAA7F967ED1}" destId="{1634F1F8-75F9-1048-BFEB-FC96AB7ADF79}" srcOrd="1" destOrd="0" presId="urn:microsoft.com/office/officeart/2005/8/layout/orgChart1"/>
    <dgm:cxn modelId="{F3F4D472-1FB2-0949-AD5F-4EB52CC88B9B}" type="presParOf" srcId="{C86F8E62-10C7-0044-8991-DDAA7F967ED1}" destId="{126F253B-1F1D-FD44-BF16-B6B9593DB07E}" srcOrd="2" destOrd="0" presId="urn:microsoft.com/office/officeart/2005/8/layout/orgChart1"/>
    <dgm:cxn modelId="{CAB8E086-B952-874E-9665-BD7004D66E85}" type="presParOf" srcId="{658430DA-3F20-8944-83BE-0018F46396C2}" destId="{E39908EF-387E-B74D-B76E-945A0A081F7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EDD7BD07-3723-7748-B243-80EE710B927D}" type="doc">
      <dgm:prSet loTypeId="urn:microsoft.com/office/officeart/2005/8/layout/hChevron3" loCatId="list" qsTypeId="urn:microsoft.com/office/officeart/2005/8/quickstyle/simple2" qsCatId="simple" csTypeId="urn:microsoft.com/office/officeart/2005/8/colors/accent1_2" csCatId="accent1" phldr="1"/>
      <dgm:spPr/>
    </dgm:pt>
    <dgm:pt modelId="{A05579C2-9E73-CB4B-8641-E659A9664FE7}">
      <dgm:prSet phldrT="[文字]"/>
      <dgm:spPr/>
      <dgm:t>
        <a:bodyPr/>
        <a:lstStyle/>
        <a:p>
          <a:r>
            <a:rPr lang="zh-TW" altLang="en-US" dirty="0"/>
            <a:t>需求階段</a:t>
          </a:r>
        </a:p>
      </dgm:t>
    </dgm:pt>
    <dgm:pt modelId="{6C6E4481-16BC-EF48-BC7D-1B189250871B}" type="parTrans" cxnId="{B6A722B1-C92E-7442-8889-182C80F9B74B}">
      <dgm:prSet/>
      <dgm:spPr/>
      <dgm:t>
        <a:bodyPr/>
        <a:lstStyle/>
        <a:p>
          <a:endParaRPr lang="zh-TW" altLang="en-US"/>
        </a:p>
      </dgm:t>
    </dgm:pt>
    <dgm:pt modelId="{F84ACF3C-61C6-9741-BF5E-F4606591CB15}" type="sibTrans" cxnId="{B6A722B1-C92E-7442-8889-182C80F9B74B}">
      <dgm:prSet/>
      <dgm:spPr/>
      <dgm:t>
        <a:bodyPr/>
        <a:lstStyle/>
        <a:p>
          <a:endParaRPr lang="zh-TW" altLang="en-US"/>
        </a:p>
      </dgm:t>
    </dgm:pt>
    <dgm:pt modelId="{20FC64C0-58FC-1842-9429-B8C4A691B86B}">
      <dgm:prSet phldrT="[文字]"/>
      <dgm:spPr/>
      <dgm:t>
        <a:bodyPr/>
        <a:lstStyle/>
        <a:p>
          <a:r>
            <a:rPr lang="zh-TW" altLang="en-US" dirty="0"/>
            <a:t>規劃階段</a:t>
          </a:r>
        </a:p>
      </dgm:t>
    </dgm:pt>
    <dgm:pt modelId="{020D648F-32E0-A94F-8BBA-3DA18A754CF5}" type="parTrans" cxnId="{AF7FEC3B-B383-F84E-AD87-EFA95BB2868E}">
      <dgm:prSet/>
      <dgm:spPr/>
      <dgm:t>
        <a:bodyPr/>
        <a:lstStyle/>
        <a:p>
          <a:endParaRPr lang="zh-TW" altLang="en-US"/>
        </a:p>
      </dgm:t>
    </dgm:pt>
    <dgm:pt modelId="{00F1EC69-3DBC-4B41-9482-CFF4D3AFECFF}" type="sibTrans" cxnId="{AF7FEC3B-B383-F84E-AD87-EFA95BB2868E}">
      <dgm:prSet/>
      <dgm:spPr/>
      <dgm:t>
        <a:bodyPr/>
        <a:lstStyle/>
        <a:p>
          <a:endParaRPr lang="zh-TW" altLang="en-US"/>
        </a:p>
      </dgm:t>
    </dgm:pt>
    <dgm:pt modelId="{84720950-A07B-DF49-A7C1-9D67063BB19A}">
      <dgm:prSet phldrT="[文字]"/>
      <dgm:spPr/>
      <dgm:t>
        <a:bodyPr/>
        <a:lstStyle/>
        <a:p>
          <a:r>
            <a:rPr lang="zh-TW" altLang="en-US" dirty="0"/>
            <a:t>執行階段</a:t>
          </a:r>
        </a:p>
      </dgm:t>
    </dgm:pt>
    <dgm:pt modelId="{C3E8A2D2-247D-7E43-933B-4C4645C3659E}" type="parTrans" cxnId="{1621BB57-DFC2-A94F-B52F-42A9038F34B3}">
      <dgm:prSet/>
      <dgm:spPr/>
      <dgm:t>
        <a:bodyPr/>
        <a:lstStyle/>
        <a:p>
          <a:endParaRPr lang="zh-TW" altLang="en-US"/>
        </a:p>
      </dgm:t>
    </dgm:pt>
    <dgm:pt modelId="{0C56650E-F141-A64C-AD0B-D1EBC5448E2A}" type="sibTrans" cxnId="{1621BB57-DFC2-A94F-B52F-42A9038F34B3}">
      <dgm:prSet/>
      <dgm:spPr/>
      <dgm:t>
        <a:bodyPr/>
        <a:lstStyle/>
        <a:p>
          <a:endParaRPr lang="zh-TW" altLang="en-US"/>
        </a:p>
      </dgm:t>
    </dgm:pt>
    <dgm:pt modelId="{E91BF747-0A4D-144A-8DE5-DAAD892EA257}">
      <dgm:prSet phldrT="[文字]"/>
      <dgm:spPr/>
      <dgm:t>
        <a:bodyPr/>
        <a:lstStyle/>
        <a:p>
          <a:r>
            <a:rPr lang="zh-TW" altLang="en-US" dirty="0"/>
            <a:t>結案與檢討</a:t>
          </a:r>
        </a:p>
      </dgm:t>
    </dgm:pt>
    <dgm:pt modelId="{349250FE-8C4C-954F-8018-E05AE82B0D4B}" type="parTrans" cxnId="{03465750-C063-1D41-948A-F7B5D78CF9B2}">
      <dgm:prSet/>
      <dgm:spPr/>
      <dgm:t>
        <a:bodyPr/>
        <a:lstStyle/>
        <a:p>
          <a:endParaRPr lang="zh-TW" altLang="en-US"/>
        </a:p>
      </dgm:t>
    </dgm:pt>
    <dgm:pt modelId="{555B618F-769D-A44E-BBC6-E27CBF5A2937}" type="sibTrans" cxnId="{03465750-C063-1D41-948A-F7B5D78CF9B2}">
      <dgm:prSet/>
      <dgm:spPr/>
      <dgm:t>
        <a:bodyPr/>
        <a:lstStyle/>
        <a:p>
          <a:endParaRPr lang="zh-TW" altLang="en-US"/>
        </a:p>
      </dgm:t>
    </dgm:pt>
    <dgm:pt modelId="{AEC63447-6765-3C4F-B96E-E2B4AC415B00}" type="pres">
      <dgm:prSet presAssocID="{EDD7BD07-3723-7748-B243-80EE710B927D}" presName="Name0" presStyleCnt="0">
        <dgm:presLayoutVars>
          <dgm:dir/>
          <dgm:resizeHandles val="exact"/>
        </dgm:presLayoutVars>
      </dgm:prSet>
      <dgm:spPr/>
    </dgm:pt>
    <dgm:pt modelId="{9E95A560-D636-2C4A-BBA1-2EFA7FA6EA42}" type="pres">
      <dgm:prSet presAssocID="{A05579C2-9E73-CB4B-8641-E659A9664FE7}" presName="parTxOnly" presStyleLbl="node1" presStyleIdx="0" presStyleCnt="4">
        <dgm:presLayoutVars>
          <dgm:bulletEnabled val="1"/>
        </dgm:presLayoutVars>
      </dgm:prSet>
      <dgm:spPr/>
    </dgm:pt>
    <dgm:pt modelId="{70D2050D-C036-B34D-9AF1-7CC19DDA54FA}" type="pres">
      <dgm:prSet presAssocID="{F84ACF3C-61C6-9741-BF5E-F4606591CB15}" presName="parSpace" presStyleCnt="0"/>
      <dgm:spPr/>
    </dgm:pt>
    <dgm:pt modelId="{3D775F49-BE48-494E-BF66-5AB797DF7493}" type="pres">
      <dgm:prSet presAssocID="{20FC64C0-58FC-1842-9429-B8C4A691B86B}" presName="parTxOnly" presStyleLbl="node1" presStyleIdx="1" presStyleCnt="4">
        <dgm:presLayoutVars>
          <dgm:bulletEnabled val="1"/>
        </dgm:presLayoutVars>
      </dgm:prSet>
      <dgm:spPr/>
    </dgm:pt>
    <dgm:pt modelId="{6B7A87E2-1DDA-3F4C-A38D-D3B182FDB140}" type="pres">
      <dgm:prSet presAssocID="{00F1EC69-3DBC-4B41-9482-CFF4D3AFECFF}" presName="parSpace" presStyleCnt="0"/>
      <dgm:spPr/>
    </dgm:pt>
    <dgm:pt modelId="{5A0AF973-BE7A-AB40-9E2F-2969474927DE}" type="pres">
      <dgm:prSet presAssocID="{84720950-A07B-DF49-A7C1-9D67063BB19A}" presName="parTxOnly" presStyleLbl="node1" presStyleIdx="2" presStyleCnt="4">
        <dgm:presLayoutVars>
          <dgm:bulletEnabled val="1"/>
        </dgm:presLayoutVars>
      </dgm:prSet>
      <dgm:spPr/>
    </dgm:pt>
    <dgm:pt modelId="{F0D67DBF-4BF2-0E4C-A48E-F8937E5F8F8D}" type="pres">
      <dgm:prSet presAssocID="{0C56650E-F141-A64C-AD0B-D1EBC5448E2A}" presName="parSpace" presStyleCnt="0"/>
      <dgm:spPr/>
    </dgm:pt>
    <dgm:pt modelId="{2F186274-0F45-1241-A15D-A1B4EB5B5B6A}" type="pres">
      <dgm:prSet presAssocID="{E91BF747-0A4D-144A-8DE5-DAAD892EA257}" presName="parTxOnly" presStyleLbl="node1" presStyleIdx="3" presStyleCnt="4">
        <dgm:presLayoutVars>
          <dgm:bulletEnabled val="1"/>
        </dgm:presLayoutVars>
      </dgm:prSet>
      <dgm:spPr/>
    </dgm:pt>
  </dgm:ptLst>
  <dgm:cxnLst>
    <dgm:cxn modelId="{AF7FEC3B-B383-F84E-AD87-EFA95BB2868E}" srcId="{EDD7BD07-3723-7748-B243-80EE710B927D}" destId="{20FC64C0-58FC-1842-9429-B8C4A691B86B}" srcOrd="1" destOrd="0" parTransId="{020D648F-32E0-A94F-8BBA-3DA18A754CF5}" sibTransId="{00F1EC69-3DBC-4B41-9482-CFF4D3AFECFF}"/>
    <dgm:cxn modelId="{03465750-C063-1D41-948A-F7B5D78CF9B2}" srcId="{EDD7BD07-3723-7748-B243-80EE710B927D}" destId="{E91BF747-0A4D-144A-8DE5-DAAD892EA257}" srcOrd="3" destOrd="0" parTransId="{349250FE-8C4C-954F-8018-E05AE82B0D4B}" sibTransId="{555B618F-769D-A44E-BBC6-E27CBF5A2937}"/>
    <dgm:cxn modelId="{1621BB57-DFC2-A94F-B52F-42A9038F34B3}" srcId="{EDD7BD07-3723-7748-B243-80EE710B927D}" destId="{84720950-A07B-DF49-A7C1-9D67063BB19A}" srcOrd="2" destOrd="0" parTransId="{C3E8A2D2-247D-7E43-933B-4C4645C3659E}" sibTransId="{0C56650E-F141-A64C-AD0B-D1EBC5448E2A}"/>
    <dgm:cxn modelId="{86959262-5DD1-BF43-B3C7-5B9E88BCB094}" type="presOf" srcId="{84720950-A07B-DF49-A7C1-9D67063BB19A}" destId="{5A0AF973-BE7A-AB40-9E2F-2969474927DE}" srcOrd="0" destOrd="0" presId="urn:microsoft.com/office/officeart/2005/8/layout/hChevron3"/>
    <dgm:cxn modelId="{4A682CA6-0165-C046-B512-7AB7C08600C9}" type="presOf" srcId="{E91BF747-0A4D-144A-8DE5-DAAD892EA257}" destId="{2F186274-0F45-1241-A15D-A1B4EB5B5B6A}" srcOrd="0" destOrd="0" presId="urn:microsoft.com/office/officeart/2005/8/layout/hChevron3"/>
    <dgm:cxn modelId="{B2C20BAE-6FFE-414C-86B8-F64E8B256E32}" type="presOf" srcId="{20FC64C0-58FC-1842-9429-B8C4A691B86B}" destId="{3D775F49-BE48-494E-BF66-5AB797DF7493}" srcOrd="0" destOrd="0" presId="urn:microsoft.com/office/officeart/2005/8/layout/hChevron3"/>
    <dgm:cxn modelId="{B6A722B1-C92E-7442-8889-182C80F9B74B}" srcId="{EDD7BD07-3723-7748-B243-80EE710B927D}" destId="{A05579C2-9E73-CB4B-8641-E659A9664FE7}" srcOrd="0" destOrd="0" parTransId="{6C6E4481-16BC-EF48-BC7D-1B189250871B}" sibTransId="{F84ACF3C-61C6-9741-BF5E-F4606591CB15}"/>
    <dgm:cxn modelId="{1D3BACE4-5FE5-024C-9FB1-C6417E4A146B}" type="presOf" srcId="{EDD7BD07-3723-7748-B243-80EE710B927D}" destId="{AEC63447-6765-3C4F-B96E-E2B4AC415B00}" srcOrd="0" destOrd="0" presId="urn:microsoft.com/office/officeart/2005/8/layout/hChevron3"/>
    <dgm:cxn modelId="{26DB7CEC-31A2-5742-8E82-DA119234A5AC}" type="presOf" srcId="{A05579C2-9E73-CB4B-8641-E659A9664FE7}" destId="{9E95A560-D636-2C4A-BBA1-2EFA7FA6EA42}" srcOrd="0" destOrd="0" presId="urn:microsoft.com/office/officeart/2005/8/layout/hChevron3"/>
    <dgm:cxn modelId="{50F0260F-00D3-9F4E-834E-63128B551ED5}" type="presParOf" srcId="{AEC63447-6765-3C4F-B96E-E2B4AC415B00}" destId="{9E95A560-D636-2C4A-BBA1-2EFA7FA6EA42}" srcOrd="0" destOrd="0" presId="urn:microsoft.com/office/officeart/2005/8/layout/hChevron3"/>
    <dgm:cxn modelId="{42D489E5-AE24-FC4C-8EE5-17B1CC583369}" type="presParOf" srcId="{AEC63447-6765-3C4F-B96E-E2B4AC415B00}" destId="{70D2050D-C036-B34D-9AF1-7CC19DDA54FA}" srcOrd="1" destOrd="0" presId="urn:microsoft.com/office/officeart/2005/8/layout/hChevron3"/>
    <dgm:cxn modelId="{249CD6F0-CD9E-C849-B020-6EC979CD064F}" type="presParOf" srcId="{AEC63447-6765-3C4F-B96E-E2B4AC415B00}" destId="{3D775F49-BE48-494E-BF66-5AB797DF7493}" srcOrd="2" destOrd="0" presId="urn:microsoft.com/office/officeart/2005/8/layout/hChevron3"/>
    <dgm:cxn modelId="{E01940B2-AEE3-6B41-B593-0BD40244D508}" type="presParOf" srcId="{AEC63447-6765-3C4F-B96E-E2B4AC415B00}" destId="{6B7A87E2-1DDA-3F4C-A38D-D3B182FDB140}" srcOrd="3" destOrd="0" presId="urn:microsoft.com/office/officeart/2005/8/layout/hChevron3"/>
    <dgm:cxn modelId="{6C1F60EF-07D0-C54A-8FB4-4BD1F8430385}" type="presParOf" srcId="{AEC63447-6765-3C4F-B96E-E2B4AC415B00}" destId="{5A0AF973-BE7A-AB40-9E2F-2969474927DE}" srcOrd="4" destOrd="0" presId="urn:microsoft.com/office/officeart/2005/8/layout/hChevron3"/>
    <dgm:cxn modelId="{EB6C50FE-31DC-F84D-98E7-1245E1AB3B38}" type="presParOf" srcId="{AEC63447-6765-3C4F-B96E-E2B4AC415B00}" destId="{F0D67DBF-4BF2-0E4C-A48E-F8937E5F8F8D}" srcOrd="5" destOrd="0" presId="urn:microsoft.com/office/officeart/2005/8/layout/hChevron3"/>
    <dgm:cxn modelId="{F4C6C53F-0C07-2A44-8521-05DDBA21D72D}" type="presParOf" srcId="{AEC63447-6765-3C4F-B96E-E2B4AC415B00}" destId="{2F186274-0F45-1241-A15D-A1B4EB5B5B6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D7BD07-3723-7748-B243-80EE710B927D}" type="doc">
      <dgm:prSet loTypeId="urn:microsoft.com/office/officeart/2005/8/layout/hChevron3" loCatId="list" qsTypeId="urn:microsoft.com/office/officeart/2005/8/quickstyle/simple2" qsCatId="simple" csTypeId="urn:microsoft.com/office/officeart/2005/8/colors/accent1_2" csCatId="accent1" phldr="1"/>
      <dgm:spPr/>
    </dgm:pt>
    <dgm:pt modelId="{A05579C2-9E73-CB4B-8641-E659A9664FE7}">
      <dgm:prSet phldrT="[文字]" custT="1"/>
      <dgm:spPr/>
      <dgm:t>
        <a:bodyPr/>
        <a:lstStyle/>
        <a:p>
          <a:r>
            <a:rPr lang="zh-TW" altLang="en-US" sz="2000" dirty="0"/>
            <a:t>需求階段</a:t>
          </a:r>
        </a:p>
      </dgm:t>
    </dgm:pt>
    <dgm:pt modelId="{6C6E4481-16BC-EF48-BC7D-1B189250871B}" type="parTrans" cxnId="{B6A722B1-C92E-7442-8889-182C80F9B74B}">
      <dgm:prSet/>
      <dgm:spPr/>
      <dgm:t>
        <a:bodyPr/>
        <a:lstStyle/>
        <a:p>
          <a:endParaRPr lang="zh-TW" altLang="en-US"/>
        </a:p>
      </dgm:t>
    </dgm:pt>
    <dgm:pt modelId="{F84ACF3C-61C6-9741-BF5E-F4606591CB15}" type="sibTrans" cxnId="{B6A722B1-C92E-7442-8889-182C80F9B74B}">
      <dgm:prSet/>
      <dgm:spPr/>
      <dgm:t>
        <a:bodyPr/>
        <a:lstStyle/>
        <a:p>
          <a:endParaRPr lang="zh-TW" altLang="en-US"/>
        </a:p>
      </dgm:t>
    </dgm:pt>
    <dgm:pt modelId="{20FC64C0-58FC-1842-9429-B8C4A691B86B}">
      <dgm:prSet phldrT="[文字]" custT="1"/>
      <dgm:spPr/>
      <dgm:t>
        <a:bodyPr/>
        <a:lstStyle/>
        <a:p>
          <a:r>
            <a:rPr lang="zh-TW" altLang="en-US" sz="2000" dirty="0"/>
            <a:t>規劃階段</a:t>
          </a:r>
        </a:p>
      </dgm:t>
    </dgm:pt>
    <dgm:pt modelId="{020D648F-32E0-A94F-8BBA-3DA18A754CF5}" type="parTrans" cxnId="{AF7FEC3B-B383-F84E-AD87-EFA95BB2868E}">
      <dgm:prSet/>
      <dgm:spPr/>
      <dgm:t>
        <a:bodyPr/>
        <a:lstStyle/>
        <a:p>
          <a:endParaRPr lang="zh-TW" altLang="en-US"/>
        </a:p>
      </dgm:t>
    </dgm:pt>
    <dgm:pt modelId="{00F1EC69-3DBC-4B41-9482-CFF4D3AFECFF}" type="sibTrans" cxnId="{AF7FEC3B-B383-F84E-AD87-EFA95BB2868E}">
      <dgm:prSet/>
      <dgm:spPr/>
      <dgm:t>
        <a:bodyPr/>
        <a:lstStyle/>
        <a:p>
          <a:endParaRPr lang="zh-TW" altLang="en-US"/>
        </a:p>
      </dgm:t>
    </dgm:pt>
    <dgm:pt modelId="{84720950-A07B-DF49-A7C1-9D67063BB19A}">
      <dgm:prSet phldrT="[文字]" custT="1"/>
      <dgm:spPr/>
      <dgm:t>
        <a:bodyPr/>
        <a:lstStyle/>
        <a:p>
          <a:r>
            <a:rPr lang="zh-TW" altLang="en-US" sz="2000" dirty="0"/>
            <a:t>執行階段</a:t>
          </a:r>
        </a:p>
      </dgm:t>
    </dgm:pt>
    <dgm:pt modelId="{C3E8A2D2-247D-7E43-933B-4C4645C3659E}" type="parTrans" cxnId="{1621BB57-DFC2-A94F-B52F-42A9038F34B3}">
      <dgm:prSet/>
      <dgm:spPr/>
      <dgm:t>
        <a:bodyPr/>
        <a:lstStyle/>
        <a:p>
          <a:endParaRPr lang="zh-TW" altLang="en-US"/>
        </a:p>
      </dgm:t>
    </dgm:pt>
    <dgm:pt modelId="{0C56650E-F141-A64C-AD0B-D1EBC5448E2A}" type="sibTrans" cxnId="{1621BB57-DFC2-A94F-B52F-42A9038F34B3}">
      <dgm:prSet/>
      <dgm:spPr/>
      <dgm:t>
        <a:bodyPr/>
        <a:lstStyle/>
        <a:p>
          <a:endParaRPr lang="zh-TW" altLang="en-US"/>
        </a:p>
      </dgm:t>
    </dgm:pt>
    <dgm:pt modelId="{E91BF747-0A4D-144A-8DE5-DAAD892EA257}">
      <dgm:prSet phldrT="[文字]" custT="1"/>
      <dgm:spPr/>
      <dgm:t>
        <a:bodyPr/>
        <a:lstStyle/>
        <a:p>
          <a:r>
            <a:rPr lang="zh-TW" altLang="en-US" sz="2000" dirty="0"/>
            <a:t>結案與檢討</a:t>
          </a:r>
        </a:p>
      </dgm:t>
    </dgm:pt>
    <dgm:pt modelId="{349250FE-8C4C-954F-8018-E05AE82B0D4B}" type="parTrans" cxnId="{03465750-C063-1D41-948A-F7B5D78CF9B2}">
      <dgm:prSet/>
      <dgm:spPr/>
      <dgm:t>
        <a:bodyPr/>
        <a:lstStyle/>
        <a:p>
          <a:endParaRPr lang="zh-TW" altLang="en-US"/>
        </a:p>
      </dgm:t>
    </dgm:pt>
    <dgm:pt modelId="{555B618F-769D-A44E-BBC6-E27CBF5A2937}" type="sibTrans" cxnId="{03465750-C063-1D41-948A-F7B5D78CF9B2}">
      <dgm:prSet/>
      <dgm:spPr/>
      <dgm:t>
        <a:bodyPr/>
        <a:lstStyle/>
        <a:p>
          <a:endParaRPr lang="zh-TW" altLang="en-US"/>
        </a:p>
      </dgm:t>
    </dgm:pt>
    <dgm:pt modelId="{AEC63447-6765-3C4F-B96E-E2B4AC415B00}" type="pres">
      <dgm:prSet presAssocID="{EDD7BD07-3723-7748-B243-80EE710B927D}" presName="Name0" presStyleCnt="0">
        <dgm:presLayoutVars>
          <dgm:dir/>
          <dgm:resizeHandles val="exact"/>
        </dgm:presLayoutVars>
      </dgm:prSet>
      <dgm:spPr/>
    </dgm:pt>
    <dgm:pt modelId="{9E95A560-D636-2C4A-BBA1-2EFA7FA6EA42}" type="pres">
      <dgm:prSet presAssocID="{A05579C2-9E73-CB4B-8641-E659A9664FE7}" presName="parTxOnly" presStyleLbl="node1" presStyleIdx="0" presStyleCnt="4">
        <dgm:presLayoutVars>
          <dgm:bulletEnabled val="1"/>
        </dgm:presLayoutVars>
      </dgm:prSet>
      <dgm:spPr/>
    </dgm:pt>
    <dgm:pt modelId="{70D2050D-C036-B34D-9AF1-7CC19DDA54FA}" type="pres">
      <dgm:prSet presAssocID="{F84ACF3C-61C6-9741-BF5E-F4606591CB15}" presName="parSpace" presStyleCnt="0"/>
      <dgm:spPr/>
    </dgm:pt>
    <dgm:pt modelId="{3D775F49-BE48-494E-BF66-5AB797DF7493}" type="pres">
      <dgm:prSet presAssocID="{20FC64C0-58FC-1842-9429-B8C4A691B86B}" presName="parTxOnly" presStyleLbl="node1" presStyleIdx="1" presStyleCnt="4">
        <dgm:presLayoutVars>
          <dgm:bulletEnabled val="1"/>
        </dgm:presLayoutVars>
      </dgm:prSet>
      <dgm:spPr/>
    </dgm:pt>
    <dgm:pt modelId="{6B7A87E2-1DDA-3F4C-A38D-D3B182FDB140}" type="pres">
      <dgm:prSet presAssocID="{00F1EC69-3DBC-4B41-9482-CFF4D3AFECFF}" presName="parSpace" presStyleCnt="0"/>
      <dgm:spPr/>
    </dgm:pt>
    <dgm:pt modelId="{5A0AF973-BE7A-AB40-9E2F-2969474927DE}" type="pres">
      <dgm:prSet presAssocID="{84720950-A07B-DF49-A7C1-9D67063BB19A}" presName="parTxOnly" presStyleLbl="node1" presStyleIdx="2" presStyleCnt="4">
        <dgm:presLayoutVars>
          <dgm:bulletEnabled val="1"/>
        </dgm:presLayoutVars>
      </dgm:prSet>
      <dgm:spPr/>
    </dgm:pt>
    <dgm:pt modelId="{F0D67DBF-4BF2-0E4C-A48E-F8937E5F8F8D}" type="pres">
      <dgm:prSet presAssocID="{0C56650E-F141-A64C-AD0B-D1EBC5448E2A}" presName="parSpace" presStyleCnt="0"/>
      <dgm:spPr/>
    </dgm:pt>
    <dgm:pt modelId="{2F186274-0F45-1241-A15D-A1B4EB5B5B6A}" type="pres">
      <dgm:prSet presAssocID="{E91BF747-0A4D-144A-8DE5-DAAD892EA257}" presName="parTxOnly" presStyleLbl="node1" presStyleIdx="3" presStyleCnt="4">
        <dgm:presLayoutVars>
          <dgm:bulletEnabled val="1"/>
        </dgm:presLayoutVars>
      </dgm:prSet>
      <dgm:spPr/>
    </dgm:pt>
  </dgm:ptLst>
  <dgm:cxnLst>
    <dgm:cxn modelId="{AF7FEC3B-B383-F84E-AD87-EFA95BB2868E}" srcId="{EDD7BD07-3723-7748-B243-80EE710B927D}" destId="{20FC64C0-58FC-1842-9429-B8C4A691B86B}" srcOrd="1" destOrd="0" parTransId="{020D648F-32E0-A94F-8BBA-3DA18A754CF5}" sibTransId="{00F1EC69-3DBC-4B41-9482-CFF4D3AFECFF}"/>
    <dgm:cxn modelId="{03465750-C063-1D41-948A-F7B5D78CF9B2}" srcId="{EDD7BD07-3723-7748-B243-80EE710B927D}" destId="{E91BF747-0A4D-144A-8DE5-DAAD892EA257}" srcOrd="3" destOrd="0" parTransId="{349250FE-8C4C-954F-8018-E05AE82B0D4B}" sibTransId="{555B618F-769D-A44E-BBC6-E27CBF5A2937}"/>
    <dgm:cxn modelId="{1621BB57-DFC2-A94F-B52F-42A9038F34B3}" srcId="{EDD7BD07-3723-7748-B243-80EE710B927D}" destId="{84720950-A07B-DF49-A7C1-9D67063BB19A}" srcOrd="2" destOrd="0" parTransId="{C3E8A2D2-247D-7E43-933B-4C4645C3659E}" sibTransId="{0C56650E-F141-A64C-AD0B-D1EBC5448E2A}"/>
    <dgm:cxn modelId="{86959262-5DD1-BF43-B3C7-5B9E88BCB094}" type="presOf" srcId="{84720950-A07B-DF49-A7C1-9D67063BB19A}" destId="{5A0AF973-BE7A-AB40-9E2F-2969474927DE}" srcOrd="0" destOrd="0" presId="urn:microsoft.com/office/officeart/2005/8/layout/hChevron3"/>
    <dgm:cxn modelId="{4A682CA6-0165-C046-B512-7AB7C08600C9}" type="presOf" srcId="{E91BF747-0A4D-144A-8DE5-DAAD892EA257}" destId="{2F186274-0F45-1241-A15D-A1B4EB5B5B6A}" srcOrd="0" destOrd="0" presId="urn:microsoft.com/office/officeart/2005/8/layout/hChevron3"/>
    <dgm:cxn modelId="{B2C20BAE-6FFE-414C-86B8-F64E8B256E32}" type="presOf" srcId="{20FC64C0-58FC-1842-9429-B8C4A691B86B}" destId="{3D775F49-BE48-494E-BF66-5AB797DF7493}" srcOrd="0" destOrd="0" presId="urn:microsoft.com/office/officeart/2005/8/layout/hChevron3"/>
    <dgm:cxn modelId="{B6A722B1-C92E-7442-8889-182C80F9B74B}" srcId="{EDD7BD07-3723-7748-B243-80EE710B927D}" destId="{A05579C2-9E73-CB4B-8641-E659A9664FE7}" srcOrd="0" destOrd="0" parTransId="{6C6E4481-16BC-EF48-BC7D-1B189250871B}" sibTransId="{F84ACF3C-61C6-9741-BF5E-F4606591CB15}"/>
    <dgm:cxn modelId="{1D3BACE4-5FE5-024C-9FB1-C6417E4A146B}" type="presOf" srcId="{EDD7BD07-3723-7748-B243-80EE710B927D}" destId="{AEC63447-6765-3C4F-B96E-E2B4AC415B00}" srcOrd="0" destOrd="0" presId="urn:microsoft.com/office/officeart/2005/8/layout/hChevron3"/>
    <dgm:cxn modelId="{26DB7CEC-31A2-5742-8E82-DA119234A5AC}" type="presOf" srcId="{A05579C2-9E73-CB4B-8641-E659A9664FE7}" destId="{9E95A560-D636-2C4A-BBA1-2EFA7FA6EA42}" srcOrd="0" destOrd="0" presId="urn:microsoft.com/office/officeart/2005/8/layout/hChevron3"/>
    <dgm:cxn modelId="{50F0260F-00D3-9F4E-834E-63128B551ED5}" type="presParOf" srcId="{AEC63447-6765-3C4F-B96E-E2B4AC415B00}" destId="{9E95A560-D636-2C4A-BBA1-2EFA7FA6EA42}" srcOrd="0" destOrd="0" presId="urn:microsoft.com/office/officeart/2005/8/layout/hChevron3"/>
    <dgm:cxn modelId="{42D489E5-AE24-FC4C-8EE5-17B1CC583369}" type="presParOf" srcId="{AEC63447-6765-3C4F-B96E-E2B4AC415B00}" destId="{70D2050D-C036-B34D-9AF1-7CC19DDA54FA}" srcOrd="1" destOrd="0" presId="urn:microsoft.com/office/officeart/2005/8/layout/hChevron3"/>
    <dgm:cxn modelId="{249CD6F0-CD9E-C849-B020-6EC979CD064F}" type="presParOf" srcId="{AEC63447-6765-3C4F-B96E-E2B4AC415B00}" destId="{3D775F49-BE48-494E-BF66-5AB797DF7493}" srcOrd="2" destOrd="0" presId="urn:microsoft.com/office/officeart/2005/8/layout/hChevron3"/>
    <dgm:cxn modelId="{E01940B2-AEE3-6B41-B593-0BD40244D508}" type="presParOf" srcId="{AEC63447-6765-3C4F-B96E-E2B4AC415B00}" destId="{6B7A87E2-1DDA-3F4C-A38D-D3B182FDB140}" srcOrd="3" destOrd="0" presId="urn:microsoft.com/office/officeart/2005/8/layout/hChevron3"/>
    <dgm:cxn modelId="{6C1F60EF-07D0-C54A-8FB4-4BD1F8430385}" type="presParOf" srcId="{AEC63447-6765-3C4F-B96E-E2B4AC415B00}" destId="{5A0AF973-BE7A-AB40-9E2F-2969474927DE}" srcOrd="4" destOrd="0" presId="urn:microsoft.com/office/officeart/2005/8/layout/hChevron3"/>
    <dgm:cxn modelId="{EB6C50FE-31DC-F84D-98E7-1245E1AB3B38}" type="presParOf" srcId="{AEC63447-6765-3C4F-B96E-E2B4AC415B00}" destId="{F0D67DBF-4BF2-0E4C-A48E-F8937E5F8F8D}" srcOrd="5" destOrd="0" presId="urn:microsoft.com/office/officeart/2005/8/layout/hChevron3"/>
    <dgm:cxn modelId="{F4C6C53F-0C07-2A44-8521-05DDBA21D72D}" type="presParOf" srcId="{AEC63447-6765-3C4F-B96E-E2B4AC415B00}" destId="{2F186274-0F45-1241-A15D-A1B4EB5B5B6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4221B8-229D-E942-BED0-FDBBD3A486F4}" type="doc">
      <dgm:prSet loTypeId="urn:microsoft.com/office/officeart/2008/layout/VerticalCurvedList" loCatId="" qsTypeId="urn:microsoft.com/office/officeart/2005/8/quickstyle/simple1" qsCatId="simple" csTypeId="urn:microsoft.com/office/officeart/2005/8/colors/accent2_3" csCatId="accent2" phldr="1"/>
      <dgm:spPr/>
      <dgm:t>
        <a:bodyPr/>
        <a:lstStyle/>
        <a:p>
          <a:endParaRPr lang="zh-TW" altLang="en-US"/>
        </a:p>
      </dgm:t>
    </dgm:pt>
    <dgm:pt modelId="{4E95E8CB-B3AD-6546-B9EE-7BF9E0B59176}">
      <dgm:prSet phldrT="[文字]" custT="1"/>
      <dgm:spPr/>
      <dgm:t>
        <a:bodyPr/>
        <a:lstStyle/>
        <a:p>
          <a:r>
            <a:rPr lang="zh-TW" altLang="en-US" sz="2800" dirty="0"/>
            <a:t>專案整合管理</a:t>
          </a:r>
        </a:p>
      </dgm:t>
    </dgm:pt>
    <dgm:pt modelId="{9D0B80A0-3D8C-8041-90B8-5759BFF23F46}" type="parTrans" cxnId="{CAED04A7-BF3D-504C-8306-4C695D9DEFA4}">
      <dgm:prSet/>
      <dgm:spPr/>
      <dgm:t>
        <a:bodyPr/>
        <a:lstStyle/>
        <a:p>
          <a:endParaRPr lang="zh-TW" altLang="en-US"/>
        </a:p>
      </dgm:t>
    </dgm:pt>
    <dgm:pt modelId="{C7EACF76-38F1-4B47-994C-EFF2724C6E26}" type="sibTrans" cxnId="{CAED04A7-BF3D-504C-8306-4C695D9DEFA4}">
      <dgm:prSet/>
      <dgm:spPr/>
      <dgm:t>
        <a:bodyPr/>
        <a:lstStyle/>
        <a:p>
          <a:endParaRPr lang="zh-TW" altLang="en-US"/>
        </a:p>
      </dgm:t>
    </dgm:pt>
    <dgm:pt modelId="{EFB1A826-3513-EA43-A325-F0FF90556BAB}">
      <dgm:prSet phldrT="[文字]" custT="1"/>
      <dgm:spPr/>
      <dgm:t>
        <a:bodyPr/>
        <a:lstStyle/>
        <a:p>
          <a:r>
            <a:rPr lang="zh-TW" altLang="en-US" sz="2800" dirty="0"/>
            <a:t>專案範疇管理</a:t>
          </a:r>
        </a:p>
      </dgm:t>
    </dgm:pt>
    <dgm:pt modelId="{5FAFF466-34BC-B445-82C9-ABE9278475CD}" type="parTrans" cxnId="{EFF23FFB-19E2-0248-9E58-DE28AFA3F287}">
      <dgm:prSet/>
      <dgm:spPr/>
      <dgm:t>
        <a:bodyPr/>
        <a:lstStyle/>
        <a:p>
          <a:endParaRPr lang="zh-TW" altLang="en-US"/>
        </a:p>
      </dgm:t>
    </dgm:pt>
    <dgm:pt modelId="{F3FBC85F-B1AA-E949-8965-7BAF7B3B8471}" type="sibTrans" cxnId="{EFF23FFB-19E2-0248-9E58-DE28AFA3F287}">
      <dgm:prSet/>
      <dgm:spPr/>
      <dgm:t>
        <a:bodyPr/>
        <a:lstStyle/>
        <a:p>
          <a:endParaRPr lang="zh-TW" altLang="en-US"/>
        </a:p>
      </dgm:t>
    </dgm:pt>
    <dgm:pt modelId="{AA434B61-C3F9-0448-B526-0439D9073808}">
      <dgm:prSet phldrT="[文字]" custT="1"/>
      <dgm:spPr/>
      <dgm:t>
        <a:bodyPr/>
        <a:lstStyle/>
        <a:p>
          <a:r>
            <a:rPr lang="zh-TW" altLang="en-US" sz="2800" dirty="0"/>
            <a:t>專案時程管理</a:t>
          </a:r>
        </a:p>
      </dgm:t>
    </dgm:pt>
    <dgm:pt modelId="{2CC45534-D89B-2B4D-9728-E9C0557DE825}" type="parTrans" cxnId="{F350B3F9-206B-A94C-BBB5-390D205A128D}">
      <dgm:prSet/>
      <dgm:spPr/>
      <dgm:t>
        <a:bodyPr/>
        <a:lstStyle/>
        <a:p>
          <a:endParaRPr lang="zh-TW" altLang="en-US"/>
        </a:p>
      </dgm:t>
    </dgm:pt>
    <dgm:pt modelId="{158FE0C6-DC91-3047-A602-85FE47C07339}" type="sibTrans" cxnId="{F350B3F9-206B-A94C-BBB5-390D205A128D}">
      <dgm:prSet/>
      <dgm:spPr/>
      <dgm:t>
        <a:bodyPr/>
        <a:lstStyle/>
        <a:p>
          <a:endParaRPr lang="zh-TW" altLang="en-US"/>
        </a:p>
      </dgm:t>
    </dgm:pt>
    <dgm:pt modelId="{B03AA651-D2D6-544E-A958-68FD450DFE2B}">
      <dgm:prSet phldrT="[文字]" custT="1"/>
      <dgm:spPr/>
      <dgm:t>
        <a:bodyPr/>
        <a:lstStyle/>
        <a:p>
          <a:r>
            <a:rPr lang="zh-TW" altLang="en-US" sz="2800" dirty="0"/>
            <a:t>專案成本管理</a:t>
          </a:r>
        </a:p>
      </dgm:t>
    </dgm:pt>
    <dgm:pt modelId="{D4D85D5D-0868-5044-857B-6E3BBDAC1572}" type="parTrans" cxnId="{5F4E3419-57C2-F342-BEA7-845ABA81E737}">
      <dgm:prSet/>
      <dgm:spPr/>
      <dgm:t>
        <a:bodyPr/>
        <a:lstStyle/>
        <a:p>
          <a:endParaRPr lang="zh-TW" altLang="en-US"/>
        </a:p>
      </dgm:t>
    </dgm:pt>
    <dgm:pt modelId="{1F9869D9-95D1-FA4E-A41D-824C3C4410DE}" type="sibTrans" cxnId="{5F4E3419-57C2-F342-BEA7-845ABA81E737}">
      <dgm:prSet/>
      <dgm:spPr/>
      <dgm:t>
        <a:bodyPr/>
        <a:lstStyle/>
        <a:p>
          <a:endParaRPr lang="zh-TW" altLang="en-US"/>
        </a:p>
      </dgm:t>
    </dgm:pt>
    <dgm:pt modelId="{2C7B83EB-C1CE-DD4B-B5B1-FE35058058E2}">
      <dgm:prSet phldrT="[文字]" custT="1"/>
      <dgm:spPr/>
      <dgm:t>
        <a:bodyPr/>
        <a:lstStyle/>
        <a:p>
          <a:r>
            <a:rPr lang="zh-TW" altLang="en-US" sz="2800" dirty="0"/>
            <a:t>專案品質管理</a:t>
          </a:r>
        </a:p>
      </dgm:t>
    </dgm:pt>
    <dgm:pt modelId="{DD834602-E90C-B642-B371-75C16C51E10D}" type="parTrans" cxnId="{6CF2E786-09B4-354A-991B-F1F81909DE92}">
      <dgm:prSet/>
      <dgm:spPr/>
      <dgm:t>
        <a:bodyPr/>
        <a:lstStyle/>
        <a:p>
          <a:endParaRPr lang="zh-TW" altLang="en-US"/>
        </a:p>
      </dgm:t>
    </dgm:pt>
    <dgm:pt modelId="{94847BF0-ECEA-4041-96CE-A369B84CC3AE}" type="sibTrans" cxnId="{6CF2E786-09B4-354A-991B-F1F81909DE92}">
      <dgm:prSet/>
      <dgm:spPr/>
      <dgm:t>
        <a:bodyPr/>
        <a:lstStyle/>
        <a:p>
          <a:endParaRPr lang="zh-TW" altLang="en-US"/>
        </a:p>
      </dgm:t>
    </dgm:pt>
    <dgm:pt modelId="{3D169E6A-9085-1141-B969-80C4EBD0E8A1}" type="pres">
      <dgm:prSet presAssocID="{604221B8-229D-E942-BED0-FDBBD3A486F4}" presName="Name0" presStyleCnt="0">
        <dgm:presLayoutVars>
          <dgm:chMax val="7"/>
          <dgm:chPref val="7"/>
          <dgm:dir/>
        </dgm:presLayoutVars>
      </dgm:prSet>
      <dgm:spPr/>
    </dgm:pt>
    <dgm:pt modelId="{84FDFD4A-0CB0-3D41-A500-979C9DC7D2B2}" type="pres">
      <dgm:prSet presAssocID="{604221B8-229D-E942-BED0-FDBBD3A486F4}" presName="Name1" presStyleCnt="0"/>
      <dgm:spPr/>
    </dgm:pt>
    <dgm:pt modelId="{81BCD558-3370-8A42-B20F-7F2A48FD523D}" type="pres">
      <dgm:prSet presAssocID="{604221B8-229D-E942-BED0-FDBBD3A486F4}" presName="cycle" presStyleCnt="0"/>
      <dgm:spPr/>
    </dgm:pt>
    <dgm:pt modelId="{4556BE96-72CC-9E4E-8DCB-21C31A4CEE5E}" type="pres">
      <dgm:prSet presAssocID="{604221B8-229D-E942-BED0-FDBBD3A486F4}" presName="srcNode" presStyleLbl="node1" presStyleIdx="0" presStyleCnt="5"/>
      <dgm:spPr/>
    </dgm:pt>
    <dgm:pt modelId="{F80DEE10-0F6C-F945-9A69-9AADEE4AE57D}" type="pres">
      <dgm:prSet presAssocID="{604221B8-229D-E942-BED0-FDBBD3A486F4}" presName="conn" presStyleLbl="parChTrans1D2" presStyleIdx="0" presStyleCnt="1"/>
      <dgm:spPr/>
    </dgm:pt>
    <dgm:pt modelId="{4708026F-61F8-E447-96FC-A53B3219DD10}" type="pres">
      <dgm:prSet presAssocID="{604221B8-229D-E942-BED0-FDBBD3A486F4}" presName="extraNode" presStyleLbl="node1" presStyleIdx="0" presStyleCnt="5"/>
      <dgm:spPr/>
    </dgm:pt>
    <dgm:pt modelId="{CE2249D5-864B-114C-A0D5-FA7DC1FEF500}" type="pres">
      <dgm:prSet presAssocID="{604221B8-229D-E942-BED0-FDBBD3A486F4}" presName="dstNode" presStyleLbl="node1" presStyleIdx="0" presStyleCnt="5"/>
      <dgm:spPr/>
    </dgm:pt>
    <dgm:pt modelId="{C751CD9F-16F8-884D-AEB1-3593A6BE4D58}" type="pres">
      <dgm:prSet presAssocID="{4E95E8CB-B3AD-6546-B9EE-7BF9E0B59176}" presName="text_1" presStyleLbl="node1" presStyleIdx="0" presStyleCnt="5">
        <dgm:presLayoutVars>
          <dgm:bulletEnabled val="1"/>
        </dgm:presLayoutVars>
      </dgm:prSet>
      <dgm:spPr/>
    </dgm:pt>
    <dgm:pt modelId="{C4DF3015-53D9-0341-B18A-7D3528C1F660}" type="pres">
      <dgm:prSet presAssocID="{4E95E8CB-B3AD-6546-B9EE-7BF9E0B59176}" presName="accent_1" presStyleCnt="0"/>
      <dgm:spPr/>
    </dgm:pt>
    <dgm:pt modelId="{EDD10A1C-4FB1-6847-9BA8-3FDA72785355}" type="pres">
      <dgm:prSet presAssocID="{4E95E8CB-B3AD-6546-B9EE-7BF9E0B59176}" presName="accentRepeatNode" presStyleLbl="solidFgAcc1" presStyleIdx="0" presStyleCnt="5"/>
      <dgm:spPr/>
    </dgm:pt>
    <dgm:pt modelId="{8AAE5E39-4F51-D74D-91B0-16BD71B5EA8D}" type="pres">
      <dgm:prSet presAssocID="{EFB1A826-3513-EA43-A325-F0FF90556BAB}" presName="text_2" presStyleLbl="node1" presStyleIdx="1" presStyleCnt="5">
        <dgm:presLayoutVars>
          <dgm:bulletEnabled val="1"/>
        </dgm:presLayoutVars>
      </dgm:prSet>
      <dgm:spPr/>
    </dgm:pt>
    <dgm:pt modelId="{0E885D96-9A96-E045-9167-6EFFA22B16F4}" type="pres">
      <dgm:prSet presAssocID="{EFB1A826-3513-EA43-A325-F0FF90556BAB}" presName="accent_2" presStyleCnt="0"/>
      <dgm:spPr/>
    </dgm:pt>
    <dgm:pt modelId="{537043FA-1C5B-7848-B589-367EBEE3C30D}" type="pres">
      <dgm:prSet presAssocID="{EFB1A826-3513-EA43-A325-F0FF90556BAB}" presName="accentRepeatNode" presStyleLbl="solidFgAcc1" presStyleIdx="1" presStyleCnt="5"/>
      <dgm:spPr/>
    </dgm:pt>
    <dgm:pt modelId="{D0BA5301-9530-334A-A35C-2FCA47225B1A}" type="pres">
      <dgm:prSet presAssocID="{AA434B61-C3F9-0448-B526-0439D9073808}" presName="text_3" presStyleLbl="node1" presStyleIdx="2" presStyleCnt="5">
        <dgm:presLayoutVars>
          <dgm:bulletEnabled val="1"/>
        </dgm:presLayoutVars>
      </dgm:prSet>
      <dgm:spPr/>
    </dgm:pt>
    <dgm:pt modelId="{C3F9EC01-E920-4349-86CF-E438156160EE}" type="pres">
      <dgm:prSet presAssocID="{AA434B61-C3F9-0448-B526-0439D9073808}" presName="accent_3" presStyleCnt="0"/>
      <dgm:spPr/>
    </dgm:pt>
    <dgm:pt modelId="{5D13197C-EB9F-0645-8369-9F0A97D4CCCE}" type="pres">
      <dgm:prSet presAssocID="{AA434B61-C3F9-0448-B526-0439D9073808}" presName="accentRepeatNode" presStyleLbl="solidFgAcc1" presStyleIdx="2" presStyleCnt="5"/>
      <dgm:spPr/>
    </dgm:pt>
    <dgm:pt modelId="{2BBE3298-E54D-424B-B87A-FB167D51EFAD}" type="pres">
      <dgm:prSet presAssocID="{B03AA651-D2D6-544E-A958-68FD450DFE2B}" presName="text_4" presStyleLbl="node1" presStyleIdx="3" presStyleCnt="5">
        <dgm:presLayoutVars>
          <dgm:bulletEnabled val="1"/>
        </dgm:presLayoutVars>
      </dgm:prSet>
      <dgm:spPr/>
    </dgm:pt>
    <dgm:pt modelId="{B3DB2F14-5D89-6C4D-95D3-5FDEDD4937C2}" type="pres">
      <dgm:prSet presAssocID="{B03AA651-D2D6-544E-A958-68FD450DFE2B}" presName="accent_4" presStyleCnt="0"/>
      <dgm:spPr/>
    </dgm:pt>
    <dgm:pt modelId="{5D637C0C-3D5B-164C-821D-C6CE3702CCE6}" type="pres">
      <dgm:prSet presAssocID="{B03AA651-D2D6-544E-A958-68FD450DFE2B}" presName="accentRepeatNode" presStyleLbl="solidFgAcc1" presStyleIdx="3" presStyleCnt="5"/>
      <dgm:spPr/>
    </dgm:pt>
    <dgm:pt modelId="{D998EB31-9C90-3C48-B400-5956CC0745D6}" type="pres">
      <dgm:prSet presAssocID="{2C7B83EB-C1CE-DD4B-B5B1-FE35058058E2}" presName="text_5" presStyleLbl="node1" presStyleIdx="4" presStyleCnt="5">
        <dgm:presLayoutVars>
          <dgm:bulletEnabled val="1"/>
        </dgm:presLayoutVars>
      </dgm:prSet>
      <dgm:spPr/>
    </dgm:pt>
    <dgm:pt modelId="{C4183E89-E9F1-0341-AD6A-7AF7D5A53AE1}" type="pres">
      <dgm:prSet presAssocID="{2C7B83EB-C1CE-DD4B-B5B1-FE35058058E2}" presName="accent_5" presStyleCnt="0"/>
      <dgm:spPr/>
    </dgm:pt>
    <dgm:pt modelId="{4BAAB44A-A5A7-4045-83FE-9FF9CDB87D9E}" type="pres">
      <dgm:prSet presAssocID="{2C7B83EB-C1CE-DD4B-B5B1-FE35058058E2}" presName="accentRepeatNode" presStyleLbl="solidFgAcc1" presStyleIdx="4" presStyleCnt="5"/>
      <dgm:spPr/>
    </dgm:pt>
  </dgm:ptLst>
  <dgm:cxnLst>
    <dgm:cxn modelId="{5F4E3419-57C2-F342-BEA7-845ABA81E737}" srcId="{604221B8-229D-E942-BED0-FDBBD3A486F4}" destId="{B03AA651-D2D6-544E-A958-68FD450DFE2B}" srcOrd="3" destOrd="0" parTransId="{D4D85D5D-0868-5044-857B-6E3BBDAC1572}" sibTransId="{1F9869D9-95D1-FA4E-A41D-824C3C4410DE}"/>
    <dgm:cxn modelId="{B5F96427-8453-C242-81E1-ECC611D7980E}" type="presOf" srcId="{4E95E8CB-B3AD-6546-B9EE-7BF9E0B59176}" destId="{C751CD9F-16F8-884D-AEB1-3593A6BE4D58}" srcOrd="0" destOrd="0" presId="urn:microsoft.com/office/officeart/2008/layout/VerticalCurvedList"/>
    <dgm:cxn modelId="{6CF2E786-09B4-354A-991B-F1F81909DE92}" srcId="{604221B8-229D-E942-BED0-FDBBD3A486F4}" destId="{2C7B83EB-C1CE-DD4B-B5B1-FE35058058E2}" srcOrd="4" destOrd="0" parTransId="{DD834602-E90C-B642-B371-75C16C51E10D}" sibTransId="{94847BF0-ECEA-4041-96CE-A369B84CC3AE}"/>
    <dgm:cxn modelId="{2944FC89-0C20-DE4B-AB71-801F9E9293B3}" type="presOf" srcId="{2C7B83EB-C1CE-DD4B-B5B1-FE35058058E2}" destId="{D998EB31-9C90-3C48-B400-5956CC0745D6}" srcOrd="0" destOrd="0" presId="urn:microsoft.com/office/officeart/2008/layout/VerticalCurvedList"/>
    <dgm:cxn modelId="{0059F499-F27D-1D4E-90EE-1FA059D8B5E1}" type="presOf" srcId="{B03AA651-D2D6-544E-A958-68FD450DFE2B}" destId="{2BBE3298-E54D-424B-B87A-FB167D51EFAD}" srcOrd="0" destOrd="0" presId="urn:microsoft.com/office/officeart/2008/layout/VerticalCurvedList"/>
    <dgm:cxn modelId="{FEE5389D-9367-864D-A4C5-983097DFB9E9}" type="presOf" srcId="{AA434B61-C3F9-0448-B526-0439D9073808}" destId="{D0BA5301-9530-334A-A35C-2FCA47225B1A}" srcOrd="0" destOrd="0" presId="urn:microsoft.com/office/officeart/2008/layout/VerticalCurvedList"/>
    <dgm:cxn modelId="{CAED04A7-BF3D-504C-8306-4C695D9DEFA4}" srcId="{604221B8-229D-E942-BED0-FDBBD3A486F4}" destId="{4E95E8CB-B3AD-6546-B9EE-7BF9E0B59176}" srcOrd="0" destOrd="0" parTransId="{9D0B80A0-3D8C-8041-90B8-5759BFF23F46}" sibTransId="{C7EACF76-38F1-4B47-994C-EFF2724C6E26}"/>
    <dgm:cxn modelId="{70BCB1A7-4298-3449-A898-264FC89FDFBE}" type="presOf" srcId="{EFB1A826-3513-EA43-A325-F0FF90556BAB}" destId="{8AAE5E39-4F51-D74D-91B0-16BD71B5EA8D}" srcOrd="0" destOrd="0" presId="urn:microsoft.com/office/officeart/2008/layout/VerticalCurvedList"/>
    <dgm:cxn modelId="{265E14BA-6510-2840-9FB4-F50FAB513BC0}" type="presOf" srcId="{C7EACF76-38F1-4B47-994C-EFF2724C6E26}" destId="{F80DEE10-0F6C-F945-9A69-9AADEE4AE57D}" srcOrd="0" destOrd="0" presId="urn:microsoft.com/office/officeart/2008/layout/VerticalCurvedList"/>
    <dgm:cxn modelId="{C81781CF-1CF3-EB46-8EFA-970C73795BE5}" type="presOf" srcId="{604221B8-229D-E942-BED0-FDBBD3A486F4}" destId="{3D169E6A-9085-1141-B969-80C4EBD0E8A1}" srcOrd="0" destOrd="0" presId="urn:microsoft.com/office/officeart/2008/layout/VerticalCurvedList"/>
    <dgm:cxn modelId="{F350B3F9-206B-A94C-BBB5-390D205A128D}" srcId="{604221B8-229D-E942-BED0-FDBBD3A486F4}" destId="{AA434B61-C3F9-0448-B526-0439D9073808}" srcOrd="2" destOrd="0" parTransId="{2CC45534-D89B-2B4D-9728-E9C0557DE825}" sibTransId="{158FE0C6-DC91-3047-A602-85FE47C07339}"/>
    <dgm:cxn modelId="{EFF23FFB-19E2-0248-9E58-DE28AFA3F287}" srcId="{604221B8-229D-E942-BED0-FDBBD3A486F4}" destId="{EFB1A826-3513-EA43-A325-F0FF90556BAB}" srcOrd="1" destOrd="0" parTransId="{5FAFF466-34BC-B445-82C9-ABE9278475CD}" sibTransId="{F3FBC85F-B1AA-E949-8965-7BAF7B3B8471}"/>
    <dgm:cxn modelId="{AF41B9F4-ECA7-D64B-B9C4-4523AFBADAD7}" type="presParOf" srcId="{3D169E6A-9085-1141-B969-80C4EBD0E8A1}" destId="{84FDFD4A-0CB0-3D41-A500-979C9DC7D2B2}" srcOrd="0" destOrd="0" presId="urn:microsoft.com/office/officeart/2008/layout/VerticalCurvedList"/>
    <dgm:cxn modelId="{99135394-8A10-B847-B157-81C00B6AC819}" type="presParOf" srcId="{84FDFD4A-0CB0-3D41-A500-979C9DC7D2B2}" destId="{81BCD558-3370-8A42-B20F-7F2A48FD523D}" srcOrd="0" destOrd="0" presId="urn:microsoft.com/office/officeart/2008/layout/VerticalCurvedList"/>
    <dgm:cxn modelId="{1A4F6235-37EF-5441-8720-2341B9D07022}" type="presParOf" srcId="{81BCD558-3370-8A42-B20F-7F2A48FD523D}" destId="{4556BE96-72CC-9E4E-8DCB-21C31A4CEE5E}" srcOrd="0" destOrd="0" presId="urn:microsoft.com/office/officeart/2008/layout/VerticalCurvedList"/>
    <dgm:cxn modelId="{7D4B389D-2BAF-634E-B741-D80DB3EEF57A}" type="presParOf" srcId="{81BCD558-3370-8A42-B20F-7F2A48FD523D}" destId="{F80DEE10-0F6C-F945-9A69-9AADEE4AE57D}" srcOrd="1" destOrd="0" presId="urn:microsoft.com/office/officeart/2008/layout/VerticalCurvedList"/>
    <dgm:cxn modelId="{1BE51B04-3513-734E-9272-DA09CB589F00}" type="presParOf" srcId="{81BCD558-3370-8A42-B20F-7F2A48FD523D}" destId="{4708026F-61F8-E447-96FC-A53B3219DD10}" srcOrd="2" destOrd="0" presId="urn:microsoft.com/office/officeart/2008/layout/VerticalCurvedList"/>
    <dgm:cxn modelId="{0C84D80D-36E6-6144-9718-B3672084B85F}" type="presParOf" srcId="{81BCD558-3370-8A42-B20F-7F2A48FD523D}" destId="{CE2249D5-864B-114C-A0D5-FA7DC1FEF500}" srcOrd="3" destOrd="0" presId="urn:microsoft.com/office/officeart/2008/layout/VerticalCurvedList"/>
    <dgm:cxn modelId="{403636D2-B568-5549-89E1-644AC75292DE}" type="presParOf" srcId="{84FDFD4A-0CB0-3D41-A500-979C9DC7D2B2}" destId="{C751CD9F-16F8-884D-AEB1-3593A6BE4D58}" srcOrd="1" destOrd="0" presId="urn:microsoft.com/office/officeart/2008/layout/VerticalCurvedList"/>
    <dgm:cxn modelId="{CDC0DBB5-C9D5-714E-9E7D-4CB72F6BE3A9}" type="presParOf" srcId="{84FDFD4A-0CB0-3D41-A500-979C9DC7D2B2}" destId="{C4DF3015-53D9-0341-B18A-7D3528C1F660}" srcOrd="2" destOrd="0" presId="urn:microsoft.com/office/officeart/2008/layout/VerticalCurvedList"/>
    <dgm:cxn modelId="{A9021B73-6568-304B-B321-7C8DEF8E5FEA}" type="presParOf" srcId="{C4DF3015-53D9-0341-B18A-7D3528C1F660}" destId="{EDD10A1C-4FB1-6847-9BA8-3FDA72785355}" srcOrd="0" destOrd="0" presId="urn:microsoft.com/office/officeart/2008/layout/VerticalCurvedList"/>
    <dgm:cxn modelId="{A4F27CC1-3F9C-1145-9712-F8FFEB5D18CD}" type="presParOf" srcId="{84FDFD4A-0CB0-3D41-A500-979C9DC7D2B2}" destId="{8AAE5E39-4F51-D74D-91B0-16BD71B5EA8D}" srcOrd="3" destOrd="0" presId="urn:microsoft.com/office/officeart/2008/layout/VerticalCurvedList"/>
    <dgm:cxn modelId="{47388366-CFCA-AA40-A5DC-7B53CB6A198D}" type="presParOf" srcId="{84FDFD4A-0CB0-3D41-A500-979C9DC7D2B2}" destId="{0E885D96-9A96-E045-9167-6EFFA22B16F4}" srcOrd="4" destOrd="0" presId="urn:microsoft.com/office/officeart/2008/layout/VerticalCurvedList"/>
    <dgm:cxn modelId="{521461EA-4EF5-8C41-80CA-9A37818963EC}" type="presParOf" srcId="{0E885D96-9A96-E045-9167-6EFFA22B16F4}" destId="{537043FA-1C5B-7848-B589-367EBEE3C30D}" srcOrd="0" destOrd="0" presId="urn:microsoft.com/office/officeart/2008/layout/VerticalCurvedList"/>
    <dgm:cxn modelId="{09EC8F9D-D56F-3E4F-A7D4-DDE7AD265DDA}" type="presParOf" srcId="{84FDFD4A-0CB0-3D41-A500-979C9DC7D2B2}" destId="{D0BA5301-9530-334A-A35C-2FCA47225B1A}" srcOrd="5" destOrd="0" presId="urn:microsoft.com/office/officeart/2008/layout/VerticalCurvedList"/>
    <dgm:cxn modelId="{F5F8C49E-26ED-3448-B7EF-2AC8B40214A9}" type="presParOf" srcId="{84FDFD4A-0CB0-3D41-A500-979C9DC7D2B2}" destId="{C3F9EC01-E920-4349-86CF-E438156160EE}" srcOrd="6" destOrd="0" presId="urn:microsoft.com/office/officeart/2008/layout/VerticalCurvedList"/>
    <dgm:cxn modelId="{AD1F5942-0F89-8E4A-8F06-1DED2ED4EB83}" type="presParOf" srcId="{C3F9EC01-E920-4349-86CF-E438156160EE}" destId="{5D13197C-EB9F-0645-8369-9F0A97D4CCCE}" srcOrd="0" destOrd="0" presId="urn:microsoft.com/office/officeart/2008/layout/VerticalCurvedList"/>
    <dgm:cxn modelId="{A4B0C0D2-EEB0-FC44-AE7E-D49CDBE979CE}" type="presParOf" srcId="{84FDFD4A-0CB0-3D41-A500-979C9DC7D2B2}" destId="{2BBE3298-E54D-424B-B87A-FB167D51EFAD}" srcOrd="7" destOrd="0" presId="urn:microsoft.com/office/officeart/2008/layout/VerticalCurvedList"/>
    <dgm:cxn modelId="{4CFC7DF3-B6BB-5246-BBB1-701F0477E69F}" type="presParOf" srcId="{84FDFD4A-0CB0-3D41-A500-979C9DC7D2B2}" destId="{B3DB2F14-5D89-6C4D-95D3-5FDEDD4937C2}" srcOrd="8" destOrd="0" presId="urn:microsoft.com/office/officeart/2008/layout/VerticalCurvedList"/>
    <dgm:cxn modelId="{A8E1F90E-8A11-D74E-9022-6EA28C4D28D8}" type="presParOf" srcId="{B3DB2F14-5D89-6C4D-95D3-5FDEDD4937C2}" destId="{5D637C0C-3D5B-164C-821D-C6CE3702CCE6}" srcOrd="0" destOrd="0" presId="urn:microsoft.com/office/officeart/2008/layout/VerticalCurvedList"/>
    <dgm:cxn modelId="{2E3336AB-5EAB-9C4A-A39A-D81DB5E232FC}" type="presParOf" srcId="{84FDFD4A-0CB0-3D41-A500-979C9DC7D2B2}" destId="{D998EB31-9C90-3C48-B400-5956CC0745D6}" srcOrd="9" destOrd="0" presId="urn:microsoft.com/office/officeart/2008/layout/VerticalCurvedList"/>
    <dgm:cxn modelId="{CD4C1148-CA49-FA47-A0AC-B94E184354FD}" type="presParOf" srcId="{84FDFD4A-0CB0-3D41-A500-979C9DC7D2B2}" destId="{C4183E89-E9F1-0341-AD6A-7AF7D5A53AE1}" srcOrd="10" destOrd="0" presId="urn:microsoft.com/office/officeart/2008/layout/VerticalCurvedList"/>
    <dgm:cxn modelId="{5633DEF7-058F-DA49-BD7C-ACD40B41AD15}" type="presParOf" srcId="{C4183E89-E9F1-0341-AD6A-7AF7D5A53AE1}" destId="{4BAAB44A-A5A7-4045-83FE-9FF9CDB87D9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A429A-E2BF-154C-8429-FEA7E3979FF3}">
      <dsp:nvSpPr>
        <dsp:cNvPr id="0" name=""/>
        <dsp:cNvSpPr/>
      </dsp:nvSpPr>
      <dsp:spPr>
        <a:xfrm>
          <a:off x="0" y="2290"/>
          <a:ext cx="1087320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6276A-A6FF-CC46-8E7F-2F340D314D04}">
      <dsp:nvSpPr>
        <dsp:cNvPr id="0" name=""/>
        <dsp:cNvSpPr/>
      </dsp:nvSpPr>
      <dsp:spPr>
        <a:xfrm>
          <a:off x="0" y="2290"/>
          <a:ext cx="10873208" cy="1562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TW" altLang="en-US" sz="2800" kern="1200" dirty="0">
              <a:solidFill>
                <a:schemeClr val="accent2">
                  <a:lumMod val="75000"/>
                </a:schemeClr>
              </a:solidFill>
            </a:rPr>
            <a:t>藉由活動強調性別平等工作落實於國小、國中及高中校園，對學生教育推動及宣導民眾培養正確觀念之重要性</a:t>
          </a:r>
        </a:p>
      </dsp:txBody>
      <dsp:txXfrm>
        <a:off x="0" y="2290"/>
        <a:ext cx="10873208" cy="1562248"/>
      </dsp:txXfrm>
    </dsp:sp>
    <dsp:sp modelId="{811E1E7D-082F-DA4D-955D-D6EF642A2ABA}">
      <dsp:nvSpPr>
        <dsp:cNvPr id="0" name=""/>
        <dsp:cNvSpPr/>
      </dsp:nvSpPr>
      <dsp:spPr>
        <a:xfrm>
          <a:off x="0" y="1564538"/>
          <a:ext cx="1087320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7CC2A4-FF7B-B541-A50F-8909300C0559}">
      <dsp:nvSpPr>
        <dsp:cNvPr id="0" name=""/>
        <dsp:cNvSpPr/>
      </dsp:nvSpPr>
      <dsp:spPr>
        <a:xfrm>
          <a:off x="0" y="1564538"/>
          <a:ext cx="10873208" cy="1562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TW" altLang="en-US" sz="2800" kern="1200" dirty="0">
              <a:solidFill>
                <a:schemeClr val="accent2">
                  <a:lumMod val="75000"/>
                </a:schemeClr>
              </a:solidFill>
            </a:rPr>
            <a:t>播放性別議題電影，探討兩性關係，打破男主外、女主內的舊框架觀念，促進和諧的友善性別環境</a:t>
          </a:r>
        </a:p>
      </dsp:txBody>
      <dsp:txXfrm>
        <a:off x="0" y="1564538"/>
        <a:ext cx="10873208" cy="1562248"/>
      </dsp:txXfrm>
    </dsp:sp>
    <dsp:sp modelId="{376F775F-EF7A-984B-99F1-D7A12C729B87}">
      <dsp:nvSpPr>
        <dsp:cNvPr id="0" name=""/>
        <dsp:cNvSpPr/>
      </dsp:nvSpPr>
      <dsp:spPr>
        <a:xfrm>
          <a:off x="0" y="3126787"/>
          <a:ext cx="1087320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128112-86EF-F742-902D-E191730A4BA2}">
      <dsp:nvSpPr>
        <dsp:cNvPr id="0" name=""/>
        <dsp:cNvSpPr/>
      </dsp:nvSpPr>
      <dsp:spPr>
        <a:xfrm>
          <a:off x="0" y="3126787"/>
          <a:ext cx="10873208" cy="1562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TW" altLang="en-US" sz="2800" kern="1200" dirty="0">
              <a:solidFill>
                <a:schemeClr val="accent2">
                  <a:lumMod val="75000"/>
                </a:schemeClr>
              </a:solidFill>
            </a:rPr>
            <a:t>性別平等教育扎根於國小、國中、高中學生，並擴及社區社會人士</a:t>
          </a:r>
        </a:p>
      </dsp:txBody>
      <dsp:txXfrm>
        <a:off x="0" y="3126787"/>
        <a:ext cx="10873208" cy="15622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DEE10-0F6C-F945-9A69-9AADEE4AE57D}">
      <dsp:nvSpPr>
        <dsp:cNvPr id="0" name=""/>
        <dsp:cNvSpPr/>
      </dsp:nvSpPr>
      <dsp:spPr>
        <a:xfrm>
          <a:off x="-5536260" y="-847605"/>
          <a:ext cx="6591755" cy="6591755"/>
        </a:xfrm>
        <a:prstGeom prst="blockArc">
          <a:avLst>
            <a:gd name="adj1" fmla="val 18900000"/>
            <a:gd name="adj2" fmla="val 2700000"/>
            <a:gd name="adj3" fmla="val 328"/>
          </a:avLst>
        </a:prstGeom>
        <a:noFill/>
        <a:ln w="19050" cap="rnd"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51CD9F-16F8-884D-AEB1-3593A6BE4D58}">
      <dsp:nvSpPr>
        <dsp:cNvPr id="0" name=""/>
        <dsp:cNvSpPr/>
      </dsp:nvSpPr>
      <dsp:spPr>
        <a:xfrm>
          <a:off x="552546" y="376446"/>
          <a:ext cx="8627594" cy="753284"/>
        </a:xfrm>
        <a:prstGeom prst="rect">
          <a:avLst/>
        </a:prstGeom>
        <a:solidFill>
          <a:schemeClr val="accent2">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919" tIns="71120" rIns="71120" bIns="71120" numCol="1" spcCol="1270" anchor="ctr" anchorCtr="0">
          <a:noAutofit/>
        </a:bodyPr>
        <a:lstStyle/>
        <a:p>
          <a:pPr marL="0" lvl="0" indent="0" algn="l" defTabSz="1244600">
            <a:lnSpc>
              <a:spcPct val="90000"/>
            </a:lnSpc>
            <a:spcBef>
              <a:spcPct val="0"/>
            </a:spcBef>
            <a:spcAft>
              <a:spcPct val="35000"/>
            </a:spcAft>
            <a:buNone/>
          </a:pPr>
          <a:r>
            <a:rPr lang="zh-TW" altLang="en-US" sz="2800" kern="1200" dirty="0"/>
            <a:t>專案溝通管理</a:t>
          </a:r>
        </a:p>
      </dsp:txBody>
      <dsp:txXfrm>
        <a:off x="552546" y="376446"/>
        <a:ext cx="8627594" cy="753284"/>
      </dsp:txXfrm>
    </dsp:sp>
    <dsp:sp modelId="{EDD10A1C-4FB1-6847-9BA8-3FDA72785355}">
      <dsp:nvSpPr>
        <dsp:cNvPr id="0" name=""/>
        <dsp:cNvSpPr/>
      </dsp:nvSpPr>
      <dsp:spPr>
        <a:xfrm>
          <a:off x="81743" y="282285"/>
          <a:ext cx="941605" cy="941605"/>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AE5E39-4F51-D74D-91B0-16BD71B5EA8D}">
      <dsp:nvSpPr>
        <dsp:cNvPr id="0" name=""/>
        <dsp:cNvSpPr/>
      </dsp:nvSpPr>
      <dsp:spPr>
        <a:xfrm>
          <a:off x="984421" y="1506568"/>
          <a:ext cx="8195719" cy="753284"/>
        </a:xfrm>
        <a:prstGeom prst="rect">
          <a:avLst/>
        </a:prstGeom>
        <a:solidFill>
          <a:schemeClr val="accent2">
            <a:shade val="80000"/>
            <a:hueOff val="200984"/>
            <a:satOff val="-13005"/>
            <a:lumOff val="118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919" tIns="71120" rIns="71120" bIns="71120" numCol="1" spcCol="1270" anchor="ctr" anchorCtr="0">
          <a:noAutofit/>
        </a:bodyPr>
        <a:lstStyle/>
        <a:p>
          <a:pPr marL="0" lvl="0" indent="0" algn="l" defTabSz="1244600">
            <a:lnSpc>
              <a:spcPct val="90000"/>
            </a:lnSpc>
            <a:spcBef>
              <a:spcPct val="0"/>
            </a:spcBef>
            <a:spcAft>
              <a:spcPct val="35000"/>
            </a:spcAft>
            <a:buNone/>
          </a:pPr>
          <a:r>
            <a:rPr lang="zh-TW" altLang="en-US" sz="2800" kern="1200" dirty="0"/>
            <a:t>專案風險管理</a:t>
          </a:r>
        </a:p>
      </dsp:txBody>
      <dsp:txXfrm>
        <a:off x="984421" y="1506568"/>
        <a:ext cx="8195719" cy="753284"/>
      </dsp:txXfrm>
    </dsp:sp>
    <dsp:sp modelId="{537043FA-1C5B-7848-B589-367EBEE3C30D}">
      <dsp:nvSpPr>
        <dsp:cNvPr id="0" name=""/>
        <dsp:cNvSpPr/>
      </dsp:nvSpPr>
      <dsp:spPr>
        <a:xfrm>
          <a:off x="513618" y="1412408"/>
          <a:ext cx="941605" cy="941605"/>
        </a:xfrm>
        <a:prstGeom prst="ellipse">
          <a:avLst/>
        </a:prstGeom>
        <a:solidFill>
          <a:schemeClr val="lt1">
            <a:hueOff val="0"/>
            <a:satOff val="0"/>
            <a:lumOff val="0"/>
            <a:alphaOff val="0"/>
          </a:schemeClr>
        </a:solidFill>
        <a:ln w="19050" cap="rnd" cmpd="sng" algn="ctr">
          <a:solidFill>
            <a:schemeClr val="accent2">
              <a:shade val="80000"/>
              <a:hueOff val="200984"/>
              <a:satOff val="-13005"/>
              <a:lumOff val="11874"/>
              <a:alphaOff val="0"/>
            </a:schemeClr>
          </a:solidFill>
          <a:prstDash val="solid"/>
        </a:ln>
        <a:effectLst/>
      </dsp:spPr>
      <dsp:style>
        <a:lnRef idx="2">
          <a:scrgbClr r="0" g="0" b="0"/>
        </a:lnRef>
        <a:fillRef idx="1">
          <a:scrgbClr r="0" g="0" b="0"/>
        </a:fillRef>
        <a:effectRef idx="0">
          <a:scrgbClr r="0" g="0" b="0"/>
        </a:effectRef>
        <a:fontRef idx="minor"/>
      </dsp:style>
    </dsp:sp>
    <dsp:sp modelId="{D0BA5301-9530-334A-A35C-2FCA47225B1A}">
      <dsp:nvSpPr>
        <dsp:cNvPr id="0" name=""/>
        <dsp:cNvSpPr/>
      </dsp:nvSpPr>
      <dsp:spPr>
        <a:xfrm>
          <a:off x="984421" y="2636691"/>
          <a:ext cx="8195719" cy="753284"/>
        </a:xfrm>
        <a:prstGeom prst="rect">
          <a:avLst/>
        </a:prstGeom>
        <a:solidFill>
          <a:schemeClr val="accent2">
            <a:shade val="80000"/>
            <a:hueOff val="401968"/>
            <a:satOff val="-26011"/>
            <a:lumOff val="2374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919" tIns="71120" rIns="71120" bIns="71120" numCol="1" spcCol="1270" anchor="ctr" anchorCtr="0">
          <a:noAutofit/>
        </a:bodyPr>
        <a:lstStyle/>
        <a:p>
          <a:pPr marL="0" lvl="0" indent="0" algn="l" defTabSz="1244600">
            <a:lnSpc>
              <a:spcPct val="90000"/>
            </a:lnSpc>
            <a:spcBef>
              <a:spcPct val="0"/>
            </a:spcBef>
            <a:spcAft>
              <a:spcPct val="35000"/>
            </a:spcAft>
            <a:buNone/>
          </a:pPr>
          <a:r>
            <a:rPr lang="zh-TW" altLang="en-US" sz="2800" kern="1200" dirty="0"/>
            <a:t>專案採購管理</a:t>
          </a:r>
        </a:p>
      </dsp:txBody>
      <dsp:txXfrm>
        <a:off x="984421" y="2636691"/>
        <a:ext cx="8195719" cy="753284"/>
      </dsp:txXfrm>
    </dsp:sp>
    <dsp:sp modelId="{5D13197C-EB9F-0645-8369-9F0A97D4CCCE}">
      <dsp:nvSpPr>
        <dsp:cNvPr id="0" name=""/>
        <dsp:cNvSpPr/>
      </dsp:nvSpPr>
      <dsp:spPr>
        <a:xfrm>
          <a:off x="513618" y="2542530"/>
          <a:ext cx="941605" cy="941605"/>
        </a:xfrm>
        <a:prstGeom prst="ellipse">
          <a:avLst/>
        </a:prstGeom>
        <a:solidFill>
          <a:schemeClr val="lt1">
            <a:hueOff val="0"/>
            <a:satOff val="0"/>
            <a:lumOff val="0"/>
            <a:alphaOff val="0"/>
          </a:schemeClr>
        </a:solidFill>
        <a:ln w="19050" cap="rnd" cmpd="sng" algn="ctr">
          <a:solidFill>
            <a:schemeClr val="accent2">
              <a:shade val="80000"/>
              <a:hueOff val="401968"/>
              <a:satOff val="-26011"/>
              <a:lumOff val="23748"/>
              <a:alphaOff val="0"/>
            </a:schemeClr>
          </a:solidFill>
          <a:prstDash val="solid"/>
        </a:ln>
        <a:effectLst/>
      </dsp:spPr>
      <dsp:style>
        <a:lnRef idx="2">
          <a:scrgbClr r="0" g="0" b="0"/>
        </a:lnRef>
        <a:fillRef idx="1">
          <a:scrgbClr r="0" g="0" b="0"/>
        </a:fillRef>
        <a:effectRef idx="0">
          <a:scrgbClr r="0" g="0" b="0"/>
        </a:effectRef>
        <a:fontRef idx="minor"/>
      </dsp:style>
    </dsp:sp>
    <dsp:sp modelId="{2BBE3298-E54D-424B-B87A-FB167D51EFAD}">
      <dsp:nvSpPr>
        <dsp:cNvPr id="0" name=""/>
        <dsp:cNvSpPr/>
      </dsp:nvSpPr>
      <dsp:spPr>
        <a:xfrm>
          <a:off x="552546" y="3766813"/>
          <a:ext cx="8627594" cy="753284"/>
        </a:xfrm>
        <a:prstGeom prst="rect">
          <a:avLst/>
        </a:prstGeom>
        <a:solidFill>
          <a:schemeClr val="accent2">
            <a:shade val="80000"/>
            <a:hueOff val="602952"/>
            <a:satOff val="-39016"/>
            <a:lumOff val="3562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919" tIns="71120" rIns="71120" bIns="71120" numCol="1" spcCol="1270" anchor="ctr" anchorCtr="0">
          <a:noAutofit/>
        </a:bodyPr>
        <a:lstStyle/>
        <a:p>
          <a:pPr marL="0" lvl="0" indent="0" algn="l" defTabSz="1244600">
            <a:lnSpc>
              <a:spcPct val="90000"/>
            </a:lnSpc>
            <a:spcBef>
              <a:spcPct val="0"/>
            </a:spcBef>
            <a:spcAft>
              <a:spcPct val="35000"/>
            </a:spcAft>
            <a:buNone/>
          </a:pPr>
          <a:r>
            <a:rPr lang="zh-TW" altLang="en-US" sz="2800" kern="1200" dirty="0"/>
            <a:t>利害關係人管理</a:t>
          </a:r>
        </a:p>
      </dsp:txBody>
      <dsp:txXfrm>
        <a:off x="552546" y="3766813"/>
        <a:ext cx="8627594" cy="753284"/>
      </dsp:txXfrm>
    </dsp:sp>
    <dsp:sp modelId="{5D637C0C-3D5B-164C-821D-C6CE3702CCE6}">
      <dsp:nvSpPr>
        <dsp:cNvPr id="0" name=""/>
        <dsp:cNvSpPr/>
      </dsp:nvSpPr>
      <dsp:spPr>
        <a:xfrm>
          <a:off x="81743" y="3672652"/>
          <a:ext cx="941605" cy="941605"/>
        </a:xfrm>
        <a:prstGeom prst="ellipse">
          <a:avLst/>
        </a:prstGeom>
        <a:solidFill>
          <a:schemeClr val="lt1">
            <a:hueOff val="0"/>
            <a:satOff val="0"/>
            <a:lumOff val="0"/>
            <a:alphaOff val="0"/>
          </a:schemeClr>
        </a:solidFill>
        <a:ln w="19050" cap="rnd" cmpd="sng" algn="ctr">
          <a:solidFill>
            <a:schemeClr val="accent2">
              <a:shade val="80000"/>
              <a:hueOff val="602952"/>
              <a:satOff val="-39016"/>
              <a:lumOff val="3562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A04AE-23C4-8740-81F9-0C6EC0C9FD13}">
      <dsp:nvSpPr>
        <dsp:cNvPr id="0" name=""/>
        <dsp:cNvSpPr/>
      </dsp:nvSpPr>
      <dsp:spPr>
        <a:xfrm>
          <a:off x="0" y="429570"/>
          <a:ext cx="11377264" cy="57276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F0CA3C-8A0E-764D-B019-68A058D228C6}">
      <dsp:nvSpPr>
        <dsp:cNvPr id="0" name=""/>
        <dsp:cNvSpPr/>
      </dsp:nvSpPr>
      <dsp:spPr>
        <a:xfrm>
          <a:off x="4499" y="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altLang="zh-TW" sz="2400" kern="1200" dirty="0">
              <a:solidFill>
                <a:schemeClr val="accent1"/>
              </a:solidFill>
              <a:latin typeface="+mn-ea"/>
              <a:ea typeface="+mn-ea"/>
              <a:cs typeface="Calibri" panose="020F0502020204030204" pitchFamily="34" charset="0"/>
            </a:rPr>
            <a:t>1.</a:t>
          </a:r>
          <a:r>
            <a:rPr lang="zh-TW" altLang="en-US" sz="2400" kern="1200" dirty="0">
              <a:solidFill>
                <a:schemeClr val="accent1"/>
              </a:solidFill>
              <a:latin typeface="+mn-ea"/>
              <a:ea typeface="+mn-ea"/>
              <a:cs typeface="Calibri" panose="020F0502020204030204" pitchFamily="34" charset="0"/>
            </a:rPr>
            <a:t>定義</a:t>
          </a:r>
        </a:p>
      </dsp:txBody>
      <dsp:txXfrm>
        <a:off x="4499" y="0"/>
        <a:ext cx="1967411" cy="572760"/>
      </dsp:txXfrm>
    </dsp:sp>
    <dsp:sp modelId="{7249B4AA-CE7C-0B43-BE97-9A20E691E71A}">
      <dsp:nvSpPr>
        <dsp:cNvPr id="0" name=""/>
        <dsp:cNvSpPr/>
      </dsp:nvSpPr>
      <dsp:spPr>
        <a:xfrm>
          <a:off x="916610"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01BC7C-2576-5B44-BF1B-07E2A23C3A64}">
      <dsp:nvSpPr>
        <dsp:cNvPr id="0" name=""/>
        <dsp:cNvSpPr/>
      </dsp:nvSpPr>
      <dsp:spPr>
        <a:xfrm>
          <a:off x="2070281" y="85914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altLang="zh-TW" sz="2400" kern="1200" dirty="0">
              <a:solidFill>
                <a:schemeClr val="tx2"/>
              </a:solidFill>
              <a:latin typeface="+mn-ea"/>
              <a:ea typeface="+mn-ea"/>
              <a:cs typeface="Calibri" panose="020F0502020204030204" pitchFamily="34" charset="0"/>
            </a:rPr>
            <a:t>2.</a:t>
          </a:r>
          <a:r>
            <a:rPr lang="zh-TW" altLang="en-US" sz="2400" kern="1200" dirty="0">
              <a:solidFill>
                <a:schemeClr val="tx2"/>
              </a:solidFill>
              <a:latin typeface="+mn-ea"/>
              <a:ea typeface="+mn-ea"/>
              <a:cs typeface="Calibri" panose="020F0502020204030204" pitchFamily="34" charset="0"/>
            </a:rPr>
            <a:t>規劃</a:t>
          </a:r>
        </a:p>
      </dsp:txBody>
      <dsp:txXfrm>
        <a:off x="2070281" y="859140"/>
        <a:ext cx="1967411" cy="572760"/>
      </dsp:txXfrm>
    </dsp:sp>
    <dsp:sp modelId="{93ACE920-A29E-7841-85F2-18E0F8757DD8}">
      <dsp:nvSpPr>
        <dsp:cNvPr id="0" name=""/>
        <dsp:cNvSpPr/>
      </dsp:nvSpPr>
      <dsp:spPr>
        <a:xfrm>
          <a:off x="2982392"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1F0E2-4DB1-D24D-A0CA-C9F28A55E5EB}">
      <dsp:nvSpPr>
        <dsp:cNvPr id="0" name=""/>
        <dsp:cNvSpPr/>
      </dsp:nvSpPr>
      <dsp:spPr>
        <a:xfrm>
          <a:off x="4136063" y="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zh-TW" altLang="en-US" sz="2000" kern="1200" dirty="0">
              <a:solidFill>
                <a:schemeClr val="bg1">
                  <a:lumMod val="75000"/>
                </a:schemeClr>
              </a:solidFill>
              <a:latin typeface="+mn-ea"/>
              <a:ea typeface="+mn-ea"/>
              <a:cs typeface="Calibri" panose="020F0502020204030204" pitchFamily="34" charset="0"/>
            </a:rPr>
            <a:t>執行</a:t>
          </a:r>
        </a:p>
      </dsp:txBody>
      <dsp:txXfrm>
        <a:off x="4136063" y="0"/>
        <a:ext cx="1967411" cy="572760"/>
      </dsp:txXfrm>
    </dsp:sp>
    <dsp:sp modelId="{C4900E4D-A72F-1B47-AE93-E0C56F783153}">
      <dsp:nvSpPr>
        <dsp:cNvPr id="0" name=""/>
        <dsp:cNvSpPr/>
      </dsp:nvSpPr>
      <dsp:spPr>
        <a:xfrm>
          <a:off x="5048173"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846476-50F6-554E-8CA9-A0467B8E6F8C}">
      <dsp:nvSpPr>
        <dsp:cNvPr id="0" name=""/>
        <dsp:cNvSpPr/>
      </dsp:nvSpPr>
      <dsp:spPr>
        <a:xfrm>
          <a:off x="6201844" y="85914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zh-TW" altLang="en-US" sz="2000" kern="1200" dirty="0">
              <a:solidFill>
                <a:schemeClr val="bg1">
                  <a:lumMod val="75000"/>
                </a:schemeClr>
              </a:solidFill>
              <a:latin typeface="+mn-ea"/>
              <a:ea typeface="+mn-ea"/>
              <a:cs typeface="Calibri" panose="020F0502020204030204" pitchFamily="34" charset="0"/>
            </a:rPr>
            <a:t>內部控制</a:t>
          </a:r>
        </a:p>
      </dsp:txBody>
      <dsp:txXfrm>
        <a:off x="6201844" y="859140"/>
        <a:ext cx="1967411" cy="572760"/>
      </dsp:txXfrm>
    </dsp:sp>
    <dsp:sp modelId="{7E8AC200-A73F-3A49-BF03-9B008FDF252F}">
      <dsp:nvSpPr>
        <dsp:cNvPr id="0" name=""/>
        <dsp:cNvSpPr/>
      </dsp:nvSpPr>
      <dsp:spPr>
        <a:xfrm>
          <a:off x="7113955"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746876-5251-D74B-A4C6-F992218126B6}">
      <dsp:nvSpPr>
        <dsp:cNvPr id="0" name=""/>
        <dsp:cNvSpPr/>
      </dsp:nvSpPr>
      <dsp:spPr>
        <a:xfrm>
          <a:off x="8267626" y="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zh-TW" altLang="en-US" sz="2000" kern="1200" dirty="0">
              <a:solidFill>
                <a:schemeClr val="bg1">
                  <a:lumMod val="75000"/>
                </a:schemeClr>
              </a:solidFill>
              <a:latin typeface="+mn-ea"/>
              <a:ea typeface="+mn-ea"/>
              <a:cs typeface="Calibri" panose="020F0502020204030204" pitchFamily="34" charset="0"/>
            </a:rPr>
            <a:t>結案</a:t>
          </a:r>
        </a:p>
      </dsp:txBody>
      <dsp:txXfrm>
        <a:off x="8267626" y="0"/>
        <a:ext cx="1967411" cy="572760"/>
      </dsp:txXfrm>
    </dsp:sp>
    <dsp:sp modelId="{2A4B70B0-3144-654F-88E6-1A453C4A11E0}">
      <dsp:nvSpPr>
        <dsp:cNvPr id="0" name=""/>
        <dsp:cNvSpPr/>
      </dsp:nvSpPr>
      <dsp:spPr>
        <a:xfrm>
          <a:off x="9179737"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A04AE-23C4-8740-81F9-0C6EC0C9FD13}">
      <dsp:nvSpPr>
        <dsp:cNvPr id="0" name=""/>
        <dsp:cNvSpPr/>
      </dsp:nvSpPr>
      <dsp:spPr>
        <a:xfrm>
          <a:off x="0" y="429570"/>
          <a:ext cx="11377264" cy="57276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F0CA3C-8A0E-764D-B019-68A058D228C6}">
      <dsp:nvSpPr>
        <dsp:cNvPr id="0" name=""/>
        <dsp:cNvSpPr/>
      </dsp:nvSpPr>
      <dsp:spPr>
        <a:xfrm>
          <a:off x="4499" y="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zh-TW" altLang="en-US" sz="2000" kern="1200" dirty="0">
              <a:solidFill>
                <a:schemeClr val="bg1">
                  <a:lumMod val="75000"/>
                </a:schemeClr>
              </a:solidFill>
              <a:latin typeface="+mn-ea"/>
              <a:ea typeface="+mn-ea"/>
              <a:cs typeface="Calibri" panose="020F0502020204030204" pitchFamily="34" charset="0"/>
            </a:rPr>
            <a:t>定義</a:t>
          </a:r>
        </a:p>
      </dsp:txBody>
      <dsp:txXfrm>
        <a:off x="4499" y="0"/>
        <a:ext cx="1967411" cy="572760"/>
      </dsp:txXfrm>
    </dsp:sp>
    <dsp:sp modelId="{7249B4AA-CE7C-0B43-BE97-9A20E691E71A}">
      <dsp:nvSpPr>
        <dsp:cNvPr id="0" name=""/>
        <dsp:cNvSpPr/>
      </dsp:nvSpPr>
      <dsp:spPr>
        <a:xfrm>
          <a:off x="916610"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17BFBF-7EA4-8B44-AC99-DAC134911344}">
      <dsp:nvSpPr>
        <dsp:cNvPr id="0" name=""/>
        <dsp:cNvSpPr/>
      </dsp:nvSpPr>
      <dsp:spPr>
        <a:xfrm>
          <a:off x="2070281" y="85914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zh-TW" altLang="en-US" sz="2000" kern="1200" dirty="0">
              <a:solidFill>
                <a:schemeClr val="bg1">
                  <a:lumMod val="75000"/>
                </a:schemeClr>
              </a:solidFill>
              <a:latin typeface="+mn-ea"/>
              <a:ea typeface="+mn-ea"/>
              <a:cs typeface="Calibri" panose="020F0502020204030204" pitchFamily="34" charset="0"/>
            </a:rPr>
            <a:t>規劃</a:t>
          </a:r>
        </a:p>
      </dsp:txBody>
      <dsp:txXfrm>
        <a:off x="2070281" y="859140"/>
        <a:ext cx="1967411" cy="572760"/>
      </dsp:txXfrm>
    </dsp:sp>
    <dsp:sp modelId="{BF61C305-E205-434B-A77A-3440789C73E5}">
      <dsp:nvSpPr>
        <dsp:cNvPr id="0" name=""/>
        <dsp:cNvSpPr/>
      </dsp:nvSpPr>
      <dsp:spPr>
        <a:xfrm>
          <a:off x="2982392"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958ED4-3350-6246-965A-B336B187488A}">
      <dsp:nvSpPr>
        <dsp:cNvPr id="0" name=""/>
        <dsp:cNvSpPr/>
      </dsp:nvSpPr>
      <dsp:spPr>
        <a:xfrm>
          <a:off x="4136063" y="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altLang="zh-TW" sz="2400" kern="1200" dirty="0">
              <a:solidFill>
                <a:schemeClr val="accent1"/>
              </a:solidFill>
              <a:latin typeface="+mn-ea"/>
              <a:ea typeface="+mn-ea"/>
              <a:cs typeface="Calibri" panose="020F0502020204030204" pitchFamily="34" charset="0"/>
            </a:rPr>
            <a:t>3.</a:t>
          </a:r>
          <a:r>
            <a:rPr lang="zh-TW" altLang="en-US" sz="2400" kern="1200" dirty="0">
              <a:solidFill>
                <a:schemeClr val="accent1"/>
              </a:solidFill>
              <a:latin typeface="+mn-ea"/>
              <a:ea typeface="+mn-ea"/>
              <a:cs typeface="Calibri" panose="020F0502020204030204" pitchFamily="34" charset="0"/>
            </a:rPr>
            <a:t>執行</a:t>
          </a:r>
        </a:p>
      </dsp:txBody>
      <dsp:txXfrm>
        <a:off x="4136063" y="0"/>
        <a:ext cx="1967411" cy="572760"/>
      </dsp:txXfrm>
    </dsp:sp>
    <dsp:sp modelId="{2309D154-0088-DE4D-9698-8118803C06E6}">
      <dsp:nvSpPr>
        <dsp:cNvPr id="0" name=""/>
        <dsp:cNvSpPr/>
      </dsp:nvSpPr>
      <dsp:spPr>
        <a:xfrm>
          <a:off x="5048173"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FBE780-A08D-0C4B-AB50-1ACF92CDC6FA}">
      <dsp:nvSpPr>
        <dsp:cNvPr id="0" name=""/>
        <dsp:cNvSpPr/>
      </dsp:nvSpPr>
      <dsp:spPr>
        <a:xfrm>
          <a:off x="6201844" y="85914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altLang="zh-TW" sz="2400" kern="1200" dirty="0">
              <a:solidFill>
                <a:schemeClr val="accent2">
                  <a:lumMod val="50000"/>
                </a:schemeClr>
              </a:solidFill>
              <a:latin typeface="+mn-ea"/>
              <a:ea typeface="+mn-ea"/>
              <a:cs typeface="Calibri" panose="020F0502020204030204" pitchFamily="34" charset="0"/>
            </a:rPr>
            <a:t>4.</a:t>
          </a:r>
          <a:r>
            <a:rPr lang="zh-TW" altLang="en-US" sz="2400" kern="1200" dirty="0">
              <a:solidFill>
                <a:schemeClr val="accent2">
                  <a:lumMod val="50000"/>
                </a:schemeClr>
              </a:solidFill>
              <a:latin typeface="+mn-ea"/>
              <a:ea typeface="+mn-ea"/>
              <a:cs typeface="Calibri" panose="020F0502020204030204" pitchFamily="34" charset="0"/>
            </a:rPr>
            <a:t>內部控制</a:t>
          </a:r>
        </a:p>
      </dsp:txBody>
      <dsp:txXfrm>
        <a:off x="6201844" y="859140"/>
        <a:ext cx="1967411" cy="572760"/>
      </dsp:txXfrm>
    </dsp:sp>
    <dsp:sp modelId="{4927661D-9240-C945-89FE-8DE7F104B43B}">
      <dsp:nvSpPr>
        <dsp:cNvPr id="0" name=""/>
        <dsp:cNvSpPr/>
      </dsp:nvSpPr>
      <dsp:spPr>
        <a:xfrm>
          <a:off x="7113955"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0BA356-4836-204B-BB65-1F311500212E}">
      <dsp:nvSpPr>
        <dsp:cNvPr id="0" name=""/>
        <dsp:cNvSpPr/>
      </dsp:nvSpPr>
      <dsp:spPr>
        <a:xfrm>
          <a:off x="8267626" y="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altLang="zh-TW" sz="2400" kern="1200" dirty="0">
              <a:solidFill>
                <a:schemeClr val="accent2">
                  <a:lumMod val="50000"/>
                </a:schemeClr>
              </a:solidFill>
              <a:latin typeface="+mn-ea"/>
              <a:ea typeface="+mn-ea"/>
              <a:cs typeface="Calibri" panose="020F0502020204030204" pitchFamily="34" charset="0"/>
            </a:rPr>
            <a:t>5.</a:t>
          </a:r>
          <a:r>
            <a:rPr lang="zh-TW" altLang="en-US" sz="2400" kern="1200" dirty="0">
              <a:solidFill>
                <a:schemeClr val="accent2">
                  <a:lumMod val="50000"/>
                </a:schemeClr>
              </a:solidFill>
              <a:latin typeface="+mn-ea"/>
              <a:ea typeface="+mn-ea"/>
              <a:cs typeface="Calibri" panose="020F0502020204030204" pitchFamily="34" charset="0"/>
            </a:rPr>
            <a:t>結案</a:t>
          </a:r>
        </a:p>
      </dsp:txBody>
      <dsp:txXfrm>
        <a:off x="8267626" y="0"/>
        <a:ext cx="1967411" cy="572760"/>
      </dsp:txXfrm>
    </dsp:sp>
    <dsp:sp modelId="{2E667EC8-9D30-464C-B7EC-4CAE0E53D7DE}">
      <dsp:nvSpPr>
        <dsp:cNvPr id="0" name=""/>
        <dsp:cNvSpPr/>
      </dsp:nvSpPr>
      <dsp:spPr>
        <a:xfrm>
          <a:off x="9179737"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A04AE-23C4-8740-81F9-0C6EC0C9FD13}">
      <dsp:nvSpPr>
        <dsp:cNvPr id="0" name=""/>
        <dsp:cNvSpPr/>
      </dsp:nvSpPr>
      <dsp:spPr>
        <a:xfrm>
          <a:off x="0" y="429570"/>
          <a:ext cx="11377264" cy="57276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F0CA3C-8A0E-764D-B019-68A058D228C6}">
      <dsp:nvSpPr>
        <dsp:cNvPr id="0" name=""/>
        <dsp:cNvSpPr/>
      </dsp:nvSpPr>
      <dsp:spPr>
        <a:xfrm>
          <a:off x="4999" y="0"/>
          <a:ext cx="3299850"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1"/>
              </a:solidFill>
              <a:latin typeface="+mn-ea"/>
              <a:ea typeface="+mn-ea"/>
              <a:cs typeface="Calibri" panose="020F0502020204030204" pitchFamily="34" charset="0"/>
            </a:rPr>
            <a:t>授權</a:t>
          </a:r>
        </a:p>
      </dsp:txBody>
      <dsp:txXfrm>
        <a:off x="4999" y="0"/>
        <a:ext cx="3299850" cy="572760"/>
      </dsp:txXfrm>
    </dsp:sp>
    <dsp:sp modelId="{7249B4AA-CE7C-0B43-BE97-9A20E691E71A}">
      <dsp:nvSpPr>
        <dsp:cNvPr id="0" name=""/>
        <dsp:cNvSpPr/>
      </dsp:nvSpPr>
      <dsp:spPr>
        <a:xfrm>
          <a:off x="1583330"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17BFBF-7EA4-8B44-AC99-DAC134911344}">
      <dsp:nvSpPr>
        <dsp:cNvPr id="0" name=""/>
        <dsp:cNvSpPr/>
      </dsp:nvSpPr>
      <dsp:spPr>
        <a:xfrm>
          <a:off x="3469843" y="859140"/>
          <a:ext cx="3299850"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1"/>
              </a:solidFill>
              <a:latin typeface="+mn-ea"/>
              <a:ea typeface="+mn-ea"/>
              <a:cs typeface="Calibri" panose="020F0502020204030204" pitchFamily="34" charset="0"/>
            </a:rPr>
            <a:t>定義</a:t>
          </a:r>
        </a:p>
      </dsp:txBody>
      <dsp:txXfrm>
        <a:off x="3469843" y="859140"/>
        <a:ext cx="3299850" cy="572760"/>
      </dsp:txXfrm>
    </dsp:sp>
    <dsp:sp modelId="{BF61C305-E205-434B-A77A-3440789C73E5}">
      <dsp:nvSpPr>
        <dsp:cNvPr id="0" name=""/>
        <dsp:cNvSpPr/>
      </dsp:nvSpPr>
      <dsp:spPr>
        <a:xfrm>
          <a:off x="5048173"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958ED4-3350-6246-965A-B336B187488A}">
      <dsp:nvSpPr>
        <dsp:cNvPr id="0" name=""/>
        <dsp:cNvSpPr/>
      </dsp:nvSpPr>
      <dsp:spPr>
        <a:xfrm>
          <a:off x="6934686" y="0"/>
          <a:ext cx="3299850"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1"/>
              </a:solidFill>
              <a:latin typeface="+mn-ea"/>
              <a:ea typeface="+mn-ea"/>
              <a:cs typeface="Calibri" panose="020F0502020204030204" pitchFamily="34" charset="0"/>
            </a:rPr>
            <a:t>建立</a:t>
          </a:r>
          <a:r>
            <a:rPr lang="en-US" altLang="zh-TW" sz="2400" kern="1200" dirty="0">
              <a:solidFill>
                <a:schemeClr val="accent1"/>
              </a:solidFill>
              <a:latin typeface="+mn-ea"/>
              <a:ea typeface="+mn-ea"/>
              <a:cs typeface="Calibri" panose="020F0502020204030204" pitchFamily="34" charset="0"/>
            </a:rPr>
            <a:t>WBS</a:t>
          </a:r>
          <a:endParaRPr lang="zh-TW" altLang="en-US" sz="2400" kern="1200" dirty="0">
            <a:solidFill>
              <a:schemeClr val="accent1"/>
            </a:solidFill>
            <a:latin typeface="+mn-ea"/>
            <a:ea typeface="+mn-ea"/>
            <a:cs typeface="Calibri" panose="020F0502020204030204" pitchFamily="34" charset="0"/>
          </a:endParaRPr>
        </a:p>
      </dsp:txBody>
      <dsp:txXfrm>
        <a:off x="6934686" y="0"/>
        <a:ext cx="3299850" cy="572760"/>
      </dsp:txXfrm>
    </dsp:sp>
    <dsp:sp modelId="{2309D154-0088-DE4D-9698-8118803C06E6}">
      <dsp:nvSpPr>
        <dsp:cNvPr id="0" name=""/>
        <dsp:cNvSpPr/>
      </dsp:nvSpPr>
      <dsp:spPr>
        <a:xfrm>
          <a:off x="8513017"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C0810-E75E-954C-8363-D66DAD035027}">
      <dsp:nvSpPr>
        <dsp:cNvPr id="0" name=""/>
        <dsp:cNvSpPr/>
      </dsp:nvSpPr>
      <dsp:spPr>
        <a:xfrm>
          <a:off x="4062" y="539516"/>
          <a:ext cx="5652852" cy="1873294"/>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甘特圖</a:t>
          </a:r>
          <a:endParaRPr lang="en-US" altLang="zh-TW" sz="2400" kern="1200" dirty="0">
            <a:solidFill>
              <a:schemeClr val="accent2">
                <a:lumMod val="75000"/>
              </a:schemeClr>
            </a:solidFill>
            <a:latin typeface="+mn-ea"/>
            <a:ea typeface="+mn-ea"/>
            <a:cs typeface="Calibri" panose="020F0502020204030204" pitchFamily="34" charset="0"/>
          </a:endParaRPr>
        </a:p>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（以週為單位）</a:t>
          </a:r>
        </a:p>
      </dsp:txBody>
      <dsp:txXfrm>
        <a:off x="4062" y="539516"/>
        <a:ext cx="5652852" cy="1873294"/>
      </dsp:txXfrm>
    </dsp:sp>
    <dsp:sp modelId="{49EBF68F-908C-4A46-A775-81044B9AA904}">
      <dsp:nvSpPr>
        <dsp:cNvPr id="0" name=""/>
        <dsp:cNvSpPr/>
      </dsp:nvSpPr>
      <dsp:spPr>
        <a:xfrm>
          <a:off x="5969131" y="539516"/>
          <a:ext cx="5244662" cy="1873294"/>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計劃執行期程表</a:t>
          </a:r>
          <a:endParaRPr lang="en-US" altLang="zh-TW" sz="2400" kern="1200" dirty="0">
            <a:solidFill>
              <a:schemeClr val="accent2">
                <a:lumMod val="75000"/>
              </a:schemeClr>
            </a:solidFill>
            <a:latin typeface="+mn-ea"/>
            <a:ea typeface="+mn-ea"/>
            <a:cs typeface="Calibri" panose="020F0502020204030204" pitchFamily="34" charset="0"/>
          </a:endParaRPr>
        </a:p>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a:t>
          </a:r>
          <a:r>
            <a:rPr lang="zh-TW" altLang="en-US" sz="2400" kern="1200" dirty="0">
              <a:solidFill>
                <a:schemeClr val="accent2">
                  <a:lumMod val="75000"/>
                </a:schemeClr>
              </a:solidFill>
            </a:rPr>
            <a:t>以特定期程及工作項目為指標）</a:t>
          </a:r>
          <a:endParaRPr lang="zh-TW" altLang="en-US" sz="2400" kern="1200" dirty="0">
            <a:solidFill>
              <a:schemeClr val="accent2">
                <a:lumMod val="75000"/>
              </a:schemeClr>
            </a:solidFill>
            <a:latin typeface="+mn-ea"/>
            <a:ea typeface="+mn-ea"/>
            <a:cs typeface="Calibri" panose="020F0502020204030204" pitchFamily="34" charset="0"/>
          </a:endParaRPr>
        </a:p>
      </dsp:txBody>
      <dsp:txXfrm>
        <a:off x="5969131" y="539516"/>
        <a:ext cx="5244662" cy="18732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C0810-E75E-954C-8363-D66DAD035027}">
      <dsp:nvSpPr>
        <dsp:cNvPr id="0" name=""/>
        <dsp:cNvSpPr/>
      </dsp:nvSpPr>
      <dsp:spPr>
        <a:xfrm>
          <a:off x="665" y="836680"/>
          <a:ext cx="3240026" cy="1278966"/>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確保繪畫展作品之品質</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665" y="836680"/>
        <a:ext cx="3240026" cy="1278966"/>
      </dsp:txXfrm>
    </dsp:sp>
    <dsp:sp modelId="{217CB001-83CA-B743-AEFA-D563675A4D22}">
      <dsp:nvSpPr>
        <dsp:cNvPr id="0" name=""/>
        <dsp:cNvSpPr/>
      </dsp:nvSpPr>
      <dsp:spPr>
        <a:xfrm>
          <a:off x="3988914" y="836680"/>
          <a:ext cx="3240026" cy="1278966"/>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確保專案進度流程品質</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3988914" y="836680"/>
        <a:ext cx="3240026" cy="1278966"/>
      </dsp:txXfrm>
    </dsp:sp>
    <dsp:sp modelId="{E8FCCB0E-EE2B-D943-B2F3-EA685D212AB3}">
      <dsp:nvSpPr>
        <dsp:cNvPr id="0" name=""/>
        <dsp:cNvSpPr/>
      </dsp:nvSpPr>
      <dsp:spPr>
        <a:xfrm>
          <a:off x="7977163" y="836680"/>
          <a:ext cx="3240026" cy="1278966"/>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活動檢討與分析改進</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7977163" y="836680"/>
        <a:ext cx="3240026" cy="127896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C0810-E75E-954C-8363-D66DAD035027}">
      <dsp:nvSpPr>
        <dsp:cNvPr id="0" name=""/>
        <dsp:cNvSpPr/>
      </dsp:nvSpPr>
      <dsp:spPr>
        <a:xfrm>
          <a:off x="5700" y="790795"/>
          <a:ext cx="2595229" cy="1434496"/>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引導人潮分流</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5700" y="790795"/>
        <a:ext cx="2595229" cy="1434496"/>
      </dsp:txXfrm>
    </dsp:sp>
    <dsp:sp modelId="{217CB001-83CA-B743-AEFA-D563675A4D22}">
      <dsp:nvSpPr>
        <dsp:cNvPr id="0" name=""/>
        <dsp:cNvSpPr/>
      </dsp:nvSpPr>
      <dsp:spPr>
        <a:xfrm>
          <a:off x="2902676" y="790795"/>
          <a:ext cx="2595229" cy="1434496"/>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投保公共意外險</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2902676" y="790795"/>
        <a:ext cx="2595229" cy="1434496"/>
      </dsp:txXfrm>
    </dsp:sp>
    <dsp:sp modelId="{E8FCCB0E-EE2B-D943-B2F3-EA685D212AB3}">
      <dsp:nvSpPr>
        <dsp:cNvPr id="0" name=""/>
        <dsp:cNvSpPr/>
      </dsp:nvSpPr>
      <dsp:spPr>
        <a:xfrm>
          <a:off x="5799653" y="790795"/>
          <a:ext cx="2595229" cy="1434496"/>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配合防疫政策</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5799653" y="790795"/>
        <a:ext cx="2595229" cy="1434496"/>
      </dsp:txXfrm>
    </dsp:sp>
    <dsp:sp modelId="{744A1FD6-5AC1-FA47-8B6E-CFD2F87CBDF3}">
      <dsp:nvSpPr>
        <dsp:cNvPr id="0" name=""/>
        <dsp:cNvSpPr/>
      </dsp:nvSpPr>
      <dsp:spPr>
        <a:xfrm>
          <a:off x="8696629" y="790795"/>
          <a:ext cx="2595229" cy="1434496"/>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研擬備案</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8696629" y="790795"/>
        <a:ext cx="2595229" cy="14344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C0810-E75E-954C-8363-D66DAD035027}">
      <dsp:nvSpPr>
        <dsp:cNvPr id="0" name=""/>
        <dsp:cNvSpPr/>
      </dsp:nvSpPr>
      <dsp:spPr>
        <a:xfrm>
          <a:off x="1548" y="391998"/>
          <a:ext cx="2006914" cy="1440002"/>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學校師生</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1548" y="391998"/>
        <a:ext cx="2006914" cy="1440002"/>
      </dsp:txXfrm>
    </dsp:sp>
    <dsp:sp modelId="{217CB001-83CA-B743-AEFA-D563675A4D22}">
      <dsp:nvSpPr>
        <dsp:cNvPr id="0" name=""/>
        <dsp:cNvSpPr/>
      </dsp:nvSpPr>
      <dsp:spPr>
        <a:xfrm>
          <a:off x="2241806" y="391998"/>
          <a:ext cx="2006914" cy="1440002"/>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媒體記者</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2241806" y="391998"/>
        <a:ext cx="2006914" cy="1440002"/>
      </dsp:txXfrm>
    </dsp:sp>
    <dsp:sp modelId="{E8FCCB0E-EE2B-D943-B2F3-EA685D212AB3}">
      <dsp:nvSpPr>
        <dsp:cNvPr id="0" name=""/>
        <dsp:cNvSpPr/>
      </dsp:nvSpPr>
      <dsp:spPr>
        <a:xfrm>
          <a:off x="4482064" y="391998"/>
          <a:ext cx="2006914" cy="1440002"/>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本所職員</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4482064" y="391998"/>
        <a:ext cx="2006914" cy="1440002"/>
      </dsp:txXfrm>
    </dsp:sp>
    <dsp:sp modelId="{744A1FD6-5AC1-FA47-8B6E-CFD2F87CBDF3}">
      <dsp:nvSpPr>
        <dsp:cNvPr id="0" name=""/>
        <dsp:cNvSpPr/>
      </dsp:nvSpPr>
      <dsp:spPr>
        <a:xfrm>
          <a:off x="6722321" y="391998"/>
          <a:ext cx="2006914" cy="1440002"/>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上級長官</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6722321" y="391998"/>
        <a:ext cx="2006914" cy="1440002"/>
      </dsp:txXfrm>
    </dsp:sp>
    <dsp:sp modelId="{85684410-2901-F541-BBBB-F38C7B785A74}">
      <dsp:nvSpPr>
        <dsp:cNvPr id="0" name=""/>
        <dsp:cNvSpPr/>
      </dsp:nvSpPr>
      <dsp:spPr>
        <a:xfrm>
          <a:off x="8962579" y="391998"/>
          <a:ext cx="2333431" cy="1440002"/>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社區民眾</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8962579" y="391998"/>
        <a:ext cx="2333431" cy="1440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A429A-E2BF-154C-8429-FEA7E3979FF3}">
      <dsp:nvSpPr>
        <dsp:cNvPr id="0" name=""/>
        <dsp:cNvSpPr/>
      </dsp:nvSpPr>
      <dsp:spPr>
        <a:xfrm>
          <a:off x="0" y="0"/>
          <a:ext cx="1036915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6276A-A6FF-CC46-8E7F-2F340D314D04}">
      <dsp:nvSpPr>
        <dsp:cNvPr id="0" name=""/>
        <dsp:cNvSpPr/>
      </dsp:nvSpPr>
      <dsp:spPr>
        <a:xfrm>
          <a:off x="0" y="0"/>
          <a:ext cx="10369152" cy="2592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ts val="0"/>
            </a:spcAft>
            <a:buNone/>
          </a:pPr>
          <a:r>
            <a:rPr lang="zh-TW" altLang="en-US" sz="2800" kern="1200" dirty="0">
              <a:solidFill>
                <a:schemeClr val="accent2">
                  <a:lumMod val="75000"/>
                </a:schemeClr>
              </a:solidFill>
              <a:latin typeface="+mn-ea"/>
              <a:ea typeface="+mn-ea"/>
              <a:cs typeface="標楷體" panose="03000509000000000000" pitchFamily="65" charset="-120"/>
            </a:rPr>
            <a:t>邀請本區轄內各一所國小、國中及高中，以該校美術班之高年級學生為對象，由美術教師講解性別平等之意涵，指導學生依個人理解，在圖畫紙上創作呈現</a:t>
          </a:r>
          <a:endParaRPr lang="zh-TW" altLang="en-US" sz="2800" kern="1200" dirty="0">
            <a:solidFill>
              <a:schemeClr val="accent2">
                <a:lumMod val="75000"/>
              </a:schemeClr>
            </a:solidFill>
          </a:endParaRPr>
        </a:p>
      </dsp:txBody>
      <dsp:txXfrm>
        <a:off x="0" y="0"/>
        <a:ext cx="10369152" cy="2592288"/>
      </dsp:txXfrm>
    </dsp:sp>
    <dsp:sp modelId="{7B6337E3-ED5C-3647-9A3F-06B76292C2A5}">
      <dsp:nvSpPr>
        <dsp:cNvPr id="0" name=""/>
        <dsp:cNvSpPr/>
      </dsp:nvSpPr>
      <dsp:spPr>
        <a:xfrm>
          <a:off x="0" y="2592288"/>
          <a:ext cx="1036915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29A3FB-DF15-4D4C-A9D5-CC71A5402D6C}">
      <dsp:nvSpPr>
        <dsp:cNvPr id="0" name=""/>
        <dsp:cNvSpPr/>
      </dsp:nvSpPr>
      <dsp:spPr>
        <a:xfrm>
          <a:off x="0" y="2592288"/>
          <a:ext cx="10369152" cy="2592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ts val="0"/>
            </a:spcAft>
            <a:buNone/>
          </a:pPr>
          <a:r>
            <a:rPr lang="zh-TW" altLang="zh-TW" sz="2800" kern="1200" dirty="0">
              <a:solidFill>
                <a:schemeClr val="accent2">
                  <a:lumMod val="75000"/>
                </a:schemeClr>
              </a:solidFill>
              <a:latin typeface="+mn-ea"/>
              <a:ea typeface="+mn-ea"/>
              <a:cs typeface="標楷體" panose="03000509000000000000" pitchFamily="65" charset="-120"/>
            </a:rPr>
            <a:t>初評</a:t>
          </a:r>
          <a:r>
            <a:rPr lang="zh-TW" altLang="en-US" sz="2800" kern="1200" dirty="0">
              <a:solidFill>
                <a:schemeClr val="accent2">
                  <a:lumMod val="75000"/>
                </a:schemeClr>
              </a:solidFill>
              <a:latin typeface="+mn-ea"/>
              <a:ea typeface="+mn-ea"/>
              <a:cs typeface="標楷體" panose="03000509000000000000" pitchFamily="65" charset="-120"/>
            </a:rPr>
            <a:t>：</a:t>
          </a:r>
          <a:r>
            <a:rPr lang="en-US" altLang="zh-TW" sz="2800" kern="1200" dirty="0">
              <a:solidFill>
                <a:schemeClr val="accent2">
                  <a:lumMod val="75000"/>
                </a:schemeClr>
              </a:solidFill>
              <a:latin typeface="+mn-ea"/>
              <a:ea typeface="+mn-ea"/>
              <a:cs typeface="標楷體" panose="03000509000000000000" pitchFamily="65" charset="-120"/>
            </a:rPr>
            <a:t>5</a:t>
          </a:r>
          <a:r>
            <a:rPr lang="zh-TW" altLang="en-US" sz="2800" kern="1200" dirty="0">
              <a:solidFill>
                <a:schemeClr val="accent2">
                  <a:lumMod val="75000"/>
                </a:schemeClr>
              </a:solidFill>
              <a:latin typeface="+mn-ea"/>
              <a:ea typeface="+mn-ea"/>
              <a:cs typeface="標楷體" panose="03000509000000000000" pitchFamily="65" charset="-120"/>
            </a:rPr>
            <a:t>／</a:t>
          </a:r>
          <a:r>
            <a:rPr lang="en-US" altLang="zh-TW" sz="2800" kern="1200" dirty="0">
              <a:solidFill>
                <a:schemeClr val="accent2">
                  <a:lumMod val="75000"/>
                </a:schemeClr>
              </a:solidFill>
              <a:latin typeface="+mn-ea"/>
              <a:ea typeface="+mn-ea"/>
              <a:cs typeface="標楷體" panose="03000509000000000000" pitchFamily="65" charset="-120"/>
            </a:rPr>
            <a:t>30</a:t>
          </a:r>
          <a:r>
            <a:rPr lang="zh-TW" altLang="zh-TW" sz="2800" kern="1200" dirty="0">
              <a:solidFill>
                <a:schemeClr val="accent2">
                  <a:lumMod val="75000"/>
                </a:schemeClr>
              </a:solidFill>
              <a:latin typeface="+mn-ea"/>
              <a:ea typeface="+mn-ea"/>
              <a:cs typeface="標楷體" panose="03000509000000000000" pitchFamily="65" charset="-120"/>
            </a:rPr>
            <a:t>前</a:t>
          </a:r>
          <a:r>
            <a:rPr lang="zh-TW" altLang="en-US" sz="2800" kern="1200" dirty="0">
              <a:solidFill>
                <a:schemeClr val="accent2">
                  <a:lumMod val="75000"/>
                </a:schemeClr>
              </a:solidFill>
              <a:latin typeface="+mn-ea"/>
              <a:ea typeface="+mn-ea"/>
              <a:cs typeface="標楷體" panose="03000509000000000000" pitchFamily="65" charset="-120"/>
            </a:rPr>
            <a:t>，</a:t>
          </a:r>
          <a:r>
            <a:rPr lang="zh-TW" altLang="zh-TW" sz="2800" kern="1200" dirty="0">
              <a:solidFill>
                <a:schemeClr val="accent2">
                  <a:lumMod val="75000"/>
                </a:schemeClr>
              </a:solidFill>
              <a:latin typeface="+mn-ea"/>
              <a:ea typeface="+mn-ea"/>
              <a:cs typeface="標楷體" panose="03000509000000000000" pitchFamily="65" charset="-120"/>
            </a:rPr>
            <a:t>國小、</a:t>
          </a:r>
          <a:r>
            <a:rPr lang="zh-TW" altLang="en-US" sz="2800" kern="1200" dirty="0">
              <a:solidFill>
                <a:schemeClr val="accent2">
                  <a:lumMod val="75000"/>
                </a:schemeClr>
              </a:solidFill>
              <a:latin typeface="+mn-ea"/>
              <a:ea typeface="+mn-ea"/>
              <a:cs typeface="標楷體" panose="03000509000000000000" pitchFamily="65" charset="-120"/>
            </a:rPr>
            <a:t>國</a:t>
          </a:r>
          <a:r>
            <a:rPr lang="zh-TW" altLang="zh-TW" sz="2800" kern="1200" dirty="0">
              <a:solidFill>
                <a:schemeClr val="accent2">
                  <a:lumMod val="75000"/>
                </a:schemeClr>
              </a:solidFill>
              <a:latin typeface="+mn-ea"/>
              <a:ea typeface="+mn-ea"/>
              <a:cs typeface="標楷體" panose="03000509000000000000" pitchFamily="65" charset="-120"/>
            </a:rPr>
            <a:t>中及高中</a:t>
          </a:r>
          <a:r>
            <a:rPr lang="zh-TW" altLang="en-US" sz="2800" kern="1200" dirty="0">
              <a:solidFill>
                <a:schemeClr val="accent2">
                  <a:lumMod val="75000"/>
                </a:schemeClr>
              </a:solidFill>
              <a:latin typeface="+mn-ea"/>
              <a:ea typeface="+mn-ea"/>
              <a:cs typeface="標楷體" panose="03000509000000000000" pitchFamily="65" charset="-120"/>
            </a:rPr>
            <a:t>各</a:t>
          </a:r>
          <a:r>
            <a:rPr lang="zh-TW" altLang="zh-TW" sz="2800" kern="1200" dirty="0">
              <a:solidFill>
                <a:schemeClr val="accent2">
                  <a:lumMod val="75000"/>
                </a:schemeClr>
              </a:solidFill>
              <a:latin typeface="+mn-ea"/>
              <a:ea typeface="+mn-ea"/>
              <a:cs typeface="標楷體" panose="03000509000000000000" pitchFamily="65" charset="-120"/>
            </a:rPr>
            <a:t>擇優</a:t>
          </a:r>
          <a:r>
            <a:rPr lang="en-US" altLang="zh-TW" sz="2800" kern="1200" dirty="0">
              <a:solidFill>
                <a:schemeClr val="accent2">
                  <a:lumMod val="75000"/>
                </a:schemeClr>
              </a:solidFill>
              <a:latin typeface="+mn-ea"/>
              <a:ea typeface="+mn-ea"/>
              <a:cs typeface="標楷體" panose="03000509000000000000" pitchFamily="65" charset="-120"/>
            </a:rPr>
            <a:t>15</a:t>
          </a:r>
          <a:r>
            <a:rPr lang="zh-TW" altLang="zh-TW" sz="2800" kern="1200" dirty="0">
              <a:solidFill>
                <a:schemeClr val="accent2">
                  <a:lumMod val="75000"/>
                </a:schemeClr>
              </a:solidFill>
              <a:latin typeface="+mn-ea"/>
              <a:ea typeface="+mn-ea"/>
              <a:cs typeface="標楷體" panose="03000509000000000000" pitchFamily="65" charset="-120"/>
            </a:rPr>
            <a:t>幅</a:t>
          </a:r>
          <a:r>
            <a:rPr lang="zh-TW" altLang="en-US" sz="2800" kern="1200" dirty="0">
              <a:solidFill>
                <a:schemeClr val="accent2">
                  <a:lumMod val="75000"/>
                </a:schemeClr>
              </a:solidFill>
              <a:latin typeface="+mn-ea"/>
              <a:ea typeface="+mn-ea"/>
              <a:cs typeface="標楷體" panose="03000509000000000000" pitchFamily="65" charset="-120"/>
            </a:rPr>
            <a:t>畫作</a:t>
          </a:r>
          <a:r>
            <a:rPr lang="zh-TW" altLang="zh-TW" sz="2800" kern="1200" dirty="0">
              <a:solidFill>
                <a:schemeClr val="accent2">
                  <a:lumMod val="75000"/>
                </a:schemeClr>
              </a:solidFill>
              <a:latin typeface="+mn-ea"/>
              <a:ea typeface="+mn-ea"/>
              <a:cs typeface="標楷體" panose="03000509000000000000" pitchFamily="65" charset="-120"/>
            </a:rPr>
            <a:t>，</a:t>
          </a:r>
          <a:r>
            <a:rPr lang="zh-TW" altLang="en-US" sz="2800" kern="1200" dirty="0">
              <a:solidFill>
                <a:schemeClr val="accent2">
                  <a:lumMod val="75000"/>
                </a:schemeClr>
              </a:solidFill>
              <a:latin typeface="+mn-ea"/>
              <a:ea typeface="+mn-ea"/>
              <a:cs typeface="標楷體" panose="03000509000000000000" pitchFamily="65" charset="-120"/>
            </a:rPr>
            <a:t>合計</a:t>
          </a:r>
          <a:r>
            <a:rPr lang="en-US" altLang="zh-TW" sz="2800" kern="1200" dirty="0">
              <a:solidFill>
                <a:schemeClr val="accent2">
                  <a:lumMod val="75000"/>
                </a:schemeClr>
              </a:solidFill>
              <a:latin typeface="+mn-ea"/>
              <a:ea typeface="+mn-ea"/>
              <a:cs typeface="標楷體" panose="03000509000000000000" pitchFamily="65" charset="-120"/>
            </a:rPr>
            <a:t>45</a:t>
          </a:r>
          <a:r>
            <a:rPr lang="zh-TW" altLang="zh-TW" sz="2800" kern="1200" dirty="0">
              <a:solidFill>
                <a:schemeClr val="accent2">
                  <a:lumMod val="75000"/>
                </a:schemeClr>
              </a:solidFill>
              <a:latin typeface="+mn-ea"/>
              <a:ea typeface="+mn-ea"/>
              <a:cs typeface="標楷體" panose="03000509000000000000" pitchFamily="65" charset="-120"/>
            </a:rPr>
            <a:t>幅</a:t>
          </a:r>
          <a:endParaRPr lang="en-US" altLang="zh-TW" sz="2800" kern="1200" dirty="0">
            <a:solidFill>
              <a:schemeClr val="accent2">
                <a:lumMod val="75000"/>
              </a:schemeClr>
            </a:solidFill>
            <a:latin typeface="+mn-ea"/>
            <a:ea typeface="+mn-ea"/>
            <a:cs typeface="標楷體" panose="03000509000000000000" pitchFamily="65" charset="-120"/>
          </a:endParaRPr>
        </a:p>
      </dsp:txBody>
      <dsp:txXfrm>
        <a:off x="0" y="2592288"/>
        <a:ext cx="10369152" cy="25922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A429A-E2BF-154C-8429-FEA7E3979FF3}">
      <dsp:nvSpPr>
        <dsp:cNvPr id="0" name=""/>
        <dsp:cNvSpPr/>
      </dsp:nvSpPr>
      <dsp:spPr>
        <a:xfrm>
          <a:off x="0" y="0"/>
          <a:ext cx="1044116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6276A-A6FF-CC46-8E7F-2F340D314D04}">
      <dsp:nvSpPr>
        <dsp:cNvPr id="0" name=""/>
        <dsp:cNvSpPr/>
      </dsp:nvSpPr>
      <dsp:spPr>
        <a:xfrm>
          <a:off x="0" y="0"/>
          <a:ext cx="10441160" cy="2556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ts val="0"/>
            </a:spcAft>
            <a:buNone/>
          </a:pPr>
          <a:r>
            <a:rPr lang="zh-TW" altLang="en-US" sz="2800" kern="1200" dirty="0">
              <a:solidFill>
                <a:schemeClr val="accent2">
                  <a:lumMod val="75000"/>
                </a:schemeClr>
              </a:solidFill>
              <a:latin typeface="+mn-ea"/>
              <a:ea typeface="+mn-ea"/>
              <a:cs typeface="標楷體" panose="03000509000000000000" pitchFamily="65" charset="-120"/>
            </a:rPr>
            <a:t>複評：</a:t>
          </a:r>
          <a:r>
            <a:rPr lang="en-US" altLang="zh-TW" sz="2800" kern="1200" dirty="0">
              <a:solidFill>
                <a:schemeClr val="accent2">
                  <a:lumMod val="75000"/>
                </a:schemeClr>
              </a:solidFill>
              <a:latin typeface="+mn-ea"/>
              <a:ea typeface="+mn-ea"/>
              <a:cs typeface="標楷體" panose="03000509000000000000" pitchFamily="65" charset="-120"/>
            </a:rPr>
            <a:t>6</a:t>
          </a:r>
          <a:r>
            <a:rPr lang="zh-TW" altLang="en-US" sz="2800" kern="1200" dirty="0">
              <a:solidFill>
                <a:schemeClr val="accent2">
                  <a:lumMod val="75000"/>
                </a:schemeClr>
              </a:solidFill>
              <a:latin typeface="+mn-ea"/>
              <a:ea typeface="+mn-ea"/>
              <a:cs typeface="標楷體" panose="03000509000000000000" pitchFamily="65" charset="-120"/>
            </a:rPr>
            <a:t>／</a:t>
          </a:r>
          <a:r>
            <a:rPr lang="en-US" altLang="zh-TW" sz="2800" kern="1200" dirty="0">
              <a:solidFill>
                <a:schemeClr val="accent2">
                  <a:lumMod val="75000"/>
                </a:schemeClr>
              </a:solidFill>
              <a:latin typeface="+mn-ea"/>
              <a:ea typeface="+mn-ea"/>
              <a:cs typeface="標楷體" panose="03000509000000000000" pitchFamily="65" charset="-120"/>
            </a:rPr>
            <a:t>10</a:t>
          </a:r>
          <a:r>
            <a:rPr lang="zh-TW" altLang="zh-TW" sz="2800" kern="1200" dirty="0">
              <a:solidFill>
                <a:schemeClr val="accent2">
                  <a:lumMod val="75000"/>
                </a:schemeClr>
              </a:solidFill>
              <a:latin typeface="+mn-ea"/>
              <a:ea typeface="+mn-ea"/>
              <a:cs typeface="標楷體" panose="03000509000000000000" pitchFamily="65" charset="-120"/>
            </a:rPr>
            <a:t>前</a:t>
          </a:r>
          <a:r>
            <a:rPr lang="zh-TW" altLang="en-US" sz="2800" kern="1200" dirty="0">
              <a:solidFill>
                <a:schemeClr val="accent2">
                  <a:lumMod val="75000"/>
                </a:schemeClr>
              </a:solidFill>
              <a:latin typeface="+mn-ea"/>
              <a:ea typeface="+mn-ea"/>
              <a:cs typeface="標楷體" panose="03000509000000000000" pitchFamily="65" charset="-120"/>
            </a:rPr>
            <a:t>，</a:t>
          </a:r>
          <a:r>
            <a:rPr lang="zh-TW" altLang="zh-TW" sz="2800" kern="1200" dirty="0">
              <a:solidFill>
                <a:schemeClr val="accent2">
                  <a:lumMod val="75000"/>
                </a:schemeClr>
              </a:solidFill>
              <a:latin typeface="+mn-ea"/>
              <a:ea typeface="+mn-ea"/>
              <a:cs typeface="標楷體" panose="03000509000000000000" pitchFamily="65" charset="-120"/>
            </a:rPr>
            <a:t>本所召開性平委員會議，</a:t>
          </a:r>
          <a:r>
            <a:rPr lang="zh-TW" altLang="en-US" sz="2800" kern="1200" dirty="0">
              <a:solidFill>
                <a:schemeClr val="accent2">
                  <a:lumMod val="75000"/>
                </a:schemeClr>
              </a:solidFill>
              <a:latin typeface="+mn-ea"/>
              <a:ea typeface="+mn-ea"/>
              <a:cs typeface="標楷體" panose="03000509000000000000" pitchFamily="65" charset="-120"/>
            </a:rPr>
            <a:t>並</a:t>
          </a:r>
          <a:r>
            <a:rPr lang="zh-TW" altLang="zh-TW" sz="2800" kern="1200" dirty="0">
              <a:solidFill>
                <a:schemeClr val="accent2">
                  <a:lumMod val="75000"/>
                </a:schemeClr>
              </a:solidFill>
              <a:latin typeface="+mn-ea"/>
              <a:ea typeface="+mn-ea"/>
              <a:cs typeface="標楷體" panose="03000509000000000000" pitchFamily="65" charset="-120"/>
            </a:rPr>
            <a:t>聘請</a:t>
          </a:r>
          <a:r>
            <a:rPr lang="en-US" altLang="zh-TW" sz="2800" kern="1200" dirty="0">
              <a:solidFill>
                <a:schemeClr val="accent2">
                  <a:lumMod val="75000"/>
                </a:schemeClr>
              </a:solidFill>
              <a:latin typeface="+mn-ea"/>
              <a:ea typeface="+mn-ea"/>
              <a:cs typeface="標楷體" panose="03000509000000000000" pitchFamily="65" charset="-120"/>
            </a:rPr>
            <a:t>2</a:t>
          </a:r>
          <a:r>
            <a:rPr lang="zh-TW" altLang="zh-TW" sz="2800" kern="1200" dirty="0">
              <a:solidFill>
                <a:schemeClr val="accent2">
                  <a:lumMod val="75000"/>
                </a:schemeClr>
              </a:solidFill>
              <a:latin typeface="+mn-ea"/>
              <a:ea typeface="+mn-ea"/>
              <a:cs typeface="標楷體" panose="03000509000000000000" pitchFamily="65" charset="-120"/>
            </a:rPr>
            <a:t>位專業美術</a:t>
          </a:r>
          <a:r>
            <a:rPr lang="zh-TW" altLang="en-US" sz="2800" kern="1200" dirty="0">
              <a:solidFill>
                <a:schemeClr val="accent2">
                  <a:lumMod val="75000"/>
                </a:schemeClr>
              </a:solidFill>
              <a:latin typeface="+mn-ea"/>
              <a:ea typeface="+mn-ea"/>
              <a:cs typeface="標楷體" panose="03000509000000000000" pitchFamily="65" charset="-120"/>
            </a:rPr>
            <a:t>教師</a:t>
          </a:r>
          <a:r>
            <a:rPr lang="zh-TW" altLang="zh-TW" sz="2800" kern="1200" dirty="0">
              <a:solidFill>
                <a:schemeClr val="accent2">
                  <a:lumMod val="75000"/>
                </a:schemeClr>
              </a:solidFill>
              <a:latin typeface="+mn-ea"/>
              <a:ea typeface="+mn-ea"/>
              <a:cs typeface="標楷體" panose="03000509000000000000" pitchFamily="65" charset="-120"/>
            </a:rPr>
            <a:t>共同評選</a:t>
          </a:r>
          <a:r>
            <a:rPr lang="zh-TW" altLang="en-US" sz="2800" kern="1200" dirty="0">
              <a:solidFill>
                <a:schemeClr val="accent2">
                  <a:lumMod val="75000"/>
                </a:schemeClr>
              </a:solidFill>
              <a:latin typeface="+mn-ea"/>
              <a:ea typeface="+mn-ea"/>
              <a:cs typeface="標楷體" panose="03000509000000000000" pitchFamily="65" charset="-120"/>
            </a:rPr>
            <a:t>，</a:t>
          </a:r>
          <a:r>
            <a:rPr lang="zh-TW" altLang="zh-TW" sz="2800" kern="1200" dirty="0">
              <a:solidFill>
                <a:schemeClr val="accent2">
                  <a:lumMod val="75000"/>
                </a:schemeClr>
              </a:solidFill>
              <a:latin typeface="+mn-ea"/>
              <a:ea typeface="+mn-ea"/>
              <a:cs typeface="標楷體" panose="03000509000000000000" pitchFamily="65" charset="-120"/>
            </a:rPr>
            <a:t>國小、</a:t>
          </a:r>
          <a:r>
            <a:rPr lang="zh-TW" altLang="en-US" sz="2800" kern="1200" dirty="0">
              <a:solidFill>
                <a:schemeClr val="accent2">
                  <a:lumMod val="75000"/>
                </a:schemeClr>
              </a:solidFill>
              <a:latin typeface="+mn-ea"/>
              <a:ea typeface="+mn-ea"/>
              <a:cs typeface="標楷體" panose="03000509000000000000" pitchFamily="65" charset="-120"/>
            </a:rPr>
            <a:t>國</a:t>
          </a:r>
          <a:r>
            <a:rPr lang="zh-TW" altLang="zh-TW" sz="2800" kern="1200" dirty="0">
              <a:solidFill>
                <a:schemeClr val="accent2">
                  <a:lumMod val="75000"/>
                </a:schemeClr>
              </a:solidFill>
              <a:latin typeface="+mn-ea"/>
              <a:ea typeface="+mn-ea"/>
              <a:cs typeface="標楷體" panose="03000509000000000000" pitchFamily="65" charset="-120"/>
            </a:rPr>
            <a:t>中及高中學生畫作前三名優選作品，致</a:t>
          </a:r>
          <a:r>
            <a:rPr lang="zh-TW" altLang="en-US" sz="2800" kern="1200" dirty="0">
              <a:solidFill>
                <a:schemeClr val="accent2">
                  <a:lumMod val="75000"/>
                </a:schemeClr>
              </a:solidFill>
              <a:latin typeface="+mn-ea"/>
              <a:ea typeface="+mn-ea"/>
              <a:cs typeface="標楷體" panose="03000509000000000000" pitchFamily="65" charset="-120"/>
            </a:rPr>
            <a:t>贈</a:t>
          </a:r>
          <a:r>
            <a:rPr lang="zh-TW" altLang="zh-TW" sz="2800" kern="1200" dirty="0">
              <a:solidFill>
                <a:schemeClr val="accent2">
                  <a:lumMod val="75000"/>
                </a:schemeClr>
              </a:solidFill>
              <a:latin typeface="+mn-ea"/>
              <a:ea typeface="+mn-ea"/>
              <a:cs typeface="標楷體" panose="03000509000000000000" pitchFamily="65" charset="-120"/>
            </a:rPr>
            <a:t>圖書禮卷或等值禮品為獎勵</a:t>
          </a:r>
          <a:endParaRPr lang="en-US" altLang="zh-TW" sz="2800" kern="1200" dirty="0">
            <a:solidFill>
              <a:schemeClr val="accent2">
                <a:lumMod val="75000"/>
              </a:schemeClr>
            </a:solidFill>
            <a:latin typeface="+mn-ea"/>
            <a:ea typeface="+mn-ea"/>
            <a:cs typeface="標楷體" panose="03000509000000000000" pitchFamily="65" charset="-120"/>
          </a:endParaRPr>
        </a:p>
      </dsp:txBody>
      <dsp:txXfrm>
        <a:off x="0" y="0"/>
        <a:ext cx="10441160" cy="2556284"/>
      </dsp:txXfrm>
    </dsp:sp>
    <dsp:sp modelId="{44B78BBE-41BE-5046-A4FF-E04940D3B11F}">
      <dsp:nvSpPr>
        <dsp:cNvPr id="0" name=""/>
        <dsp:cNvSpPr/>
      </dsp:nvSpPr>
      <dsp:spPr>
        <a:xfrm>
          <a:off x="0" y="2556284"/>
          <a:ext cx="1044116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AF7938-E8F5-DA44-B51F-322FB2F61B1E}">
      <dsp:nvSpPr>
        <dsp:cNvPr id="0" name=""/>
        <dsp:cNvSpPr/>
      </dsp:nvSpPr>
      <dsp:spPr>
        <a:xfrm>
          <a:off x="0" y="2556284"/>
          <a:ext cx="10441160" cy="2556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ts val="0"/>
            </a:spcAft>
            <a:buNone/>
          </a:pPr>
          <a:r>
            <a:rPr lang="zh-TW" altLang="en-US" sz="2800" kern="1200" dirty="0">
              <a:solidFill>
                <a:schemeClr val="accent2">
                  <a:lumMod val="75000"/>
                </a:schemeClr>
              </a:solidFill>
              <a:latin typeface="+mn-ea"/>
              <a:ea typeface="+mn-ea"/>
            </a:rPr>
            <a:t>開</a:t>
          </a:r>
          <a:r>
            <a:rPr lang="zh-TW" altLang="zh-TW" sz="2800" kern="1200" dirty="0">
              <a:solidFill>
                <a:schemeClr val="accent2">
                  <a:lumMod val="75000"/>
                </a:schemeClr>
              </a:solidFill>
              <a:latin typeface="+mn-ea"/>
              <a:ea typeface="+mn-ea"/>
              <a:cs typeface="標楷體" panose="03000509000000000000" pitchFamily="65" charset="-120"/>
            </a:rPr>
            <a:t>展</a:t>
          </a:r>
          <a:r>
            <a:rPr lang="zh-TW" altLang="en-US" sz="2800" kern="1200" dirty="0">
              <a:solidFill>
                <a:schemeClr val="accent2">
                  <a:lumMod val="75000"/>
                </a:schemeClr>
              </a:solidFill>
              <a:latin typeface="+mn-ea"/>
              <a:ea typeface="+mn-ea"/>
              <a:cs typeface="標楷體" panose="03000509000000000000" pitchFamily="65" charset="-120"/>
            </a:rPr>
            <a:t>：</a:t>
          </a:r>
          <a:r>
            <a:rPr lang="en-US" altLang="zh-TW" sz="2800" kern="1200" dirty="0">
              <a:solidFill>
                <a:schemeClr val="accent2">
                  <a:lumMod val="75000"/>
                </a:schemeClr>
              </a:solidFill>
              <a:latin typeface="+mn-ea"/>
              <a:ea typeface="+mn-ea"/>
              <a:cs typeface="標楷體" panose="03000509000000000000" pitchFamily="65" charset="-120"/>
            </a:rPr>
            <a:t>7</a:t>
          </a:r>
          <a:r>
            <a:rPr lang="zh-TW" altLang="en-US" sz="2800" kern="1200" dirty="0">
              <a:solidFill>
                <a:schemeClr val="accent2">
                  <a:lumMod val="75000"/>
                </a:schemeClr>
              </a:solidFill>
              <a:latin typeface="+mn-ea"/>
              <a:ea typeface="+mn-ea"/>
              <a:cs typeface="標楷體" panose="03000509000000000000" pitchFamily="65" charset="-120"/>
            </a:rPr>
            <a:t>／</a:t>
          </a:r>
          <a:r>
            <a:rPr lang="en-US" altLang="zh-TW" sz="2800" kern="1200" dirty="0">
              <a:solidFill>
                <a:schemeClr val="accent2">
                  <a:lumMod val="75000"/>
                </a:schemeClr>
              </a:solidFill>
              <a:latin typeface="+mn-ea"/>
              <a:ea typeface="+mn-ea"/>
              <a:cs typeface="標楷體" panose="03000509000000000000" pitchFamily="65" charset="-120"/>
            </a:rPr>
            <a:t>8</a:t>
          </a:r>
          <a:r>
            <a:rPr lang="zh-TW" altLang="zh-TW" sz="2800" kern="1200" dirty="0">
              <a:solidFill>
                <a:schemeClr val="accent2">
                  <a:lumMod val="75000"/>
                </a:schemeClr>
              </a:solidFill>
              <a:latin typeface="+mn-ea"/>
              <a:ea typeface="+mn-ea"/>
              <a:cs typeface="標楷體" panose="03000509000000000000" pitchFamily="65" charset="-120"/>
            </a:rPr>
            <a:t>上午</a:t>
          </a:r>
          <a:r>
            <a:rPr lang="en-US" altLang="zh-TW" sz="2800" kern="1200" dirty="0">
              <a:solidFill>
                <a:schemeClr val="accent2">
                  <a:lumMod val="75000"/>
                </a:schemeClr>
              </a:solidFill>
              <a:latin typeface="+mn-ea"/>
              <a:ea typeface="+mn-ea"/>
              <a:cs typeface="標楷體" panose="03000509000000000000" pitchFamily="65" charset="-120"/>
            </a:rPr>
            <a:t>9</a:t>
          </a:r>
          <a:r>
            <a:rPr lang="zh-TW" altLang="zh-TW" sz="2800" kern="1200" dirty="0">
              <a:solidFill>
                <a:schemeClr val="accent2">
                  <a:lumMod val="75000"/>
                </a:schemeClr>
              </a:solidFill>
              <a:latin typeface="+mn-ea"/>
              <a:ea typeface="+mn-ea"/>
              <a:cs typeface="標楷體" panose="03000509000000000000" pitchFamily="65" charset="-120"/>
            </a:rPr>
            <a:t>點</a:t>
          </a:r>
          <a:r>
            <a:rPr lang="zh-TW" altLang="en-US" sz="2800" kern="1200" dirty="0">
              <a:solidFill>
                <a:schemeClr val="accent2">
                  <a:lumMod val="75000"/>
                </a:schemeClr>
              </a:solidFill>
              <a:latin typeface="+mn-ea"/>
              <a:ea typeface="+mn-ea"/>
              <a:cs typeface="標楷體" panose="03000509000000000000" pitchFamily="65" charset="-120"/>
            </a:rPr>
            <a:t>，於本所性別</a:t>
          </a:r>
          <a:r>
            <a:rPr lang="zh-TW" altLang="zh-TW" sz="2800" kern="1200" dirty="0">
              <a:solidFill>
                <a:schemeClr val="accent2">
                  <a:lumMod val="75000"/>
                </a:schemeClr>
              </a:solidFill>
              <a:latin typeface="+mn-ea"/>
              <a:ea typeface="+mn-ea"/>
              <a:cs typeface="標楷體" panose="03000509000000000000" pitchFamily="65" charset="-120"/>
            </a:rPr>
            <a:t>友善幸福廊道，</a:t>
          </a:r>
          <a:r>
            <a:rPr lang="zh-TW" altLang="en-US" sz="2800" kern="1200" dirty="0">
              <a:solidFill>
                <a:schemeClr val="accent2">
                  <a:lumMod val="75000"/>
                </a:schemeClr>
              </a:solidFill>
              <a:latin typeface="+mn-ea"/>
              <a:ea typeface="+mn-ea"/>
              <a:cs typeface="標楷體" panose="03000509000000000000" pitchFamily="65" charset="-120"/>
            </a:rPr>
            <a:t>邀請市長辦理畫展</a:t>
          </a:r>
          <a:r>
            <a:rPr lang="zh-TW" altLang="zh-TW" sz="2800" kern="1200" dirty="0">
              <a:solidFill>
                <a:schemeClr val="accent2">
                  <a:lumMod val="75000"/>
                </a:schemeClr>
              </a:solidFill>
              <a:latin typeface="+mn-ea"/>
              <a:ea typeface="+mn-ea"/>
              <a:cs typeface="標楷體" panose="03000509000000000000" pitchFamily="65" charset="-120"/>
            </a:rPr>
            <a:t>揭幕及頒獎，並開放民眾自由賞析</a:t>
          </a:r>
          <a:endParaRPr lang="en-US" altLang="zh-TW" sz="2800" kern="1200" dirty="0">
            <a:solidFill>
              <a:schemeClr val="accent2">
                <a:lumMod val="75000"/>
              </a:schemeClr>
            </a:solidFill>
            <a:latin typeface="+mn-ea"/>
            <a:ea typeface="+mn-ea"/>
            <a:cs typeface="標楷體" panose="03000509000000000000" pitchFamily="65" charset="-120"/>
          </a:endParaRPr>
        </a:p>
      </dsp:txBody>
      <dsp:txXfrm>
        <a:off x="0" y="2556284"/>
        <a:ext cx="10441160" cy="25562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A429A-E2BF-154C-8429-FEA7E3979FF3}">
      <dsp:nvSpPr>
        <dsp:cNvPr id="0" name=""/>
        <dsp:cNvSpPr/>
      </dsp:nvSpPr>
      <dsp:spPr>
        <a:xfrm>
          <a:off x="0" y="0"/>
          <a:ext cx="849694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6276A-A6FF-CC46-8E7F-2F340D314D04}">
      <dsp:nvSpPr>
        <dsp:cNvPr id="0" name=""/>
        <dsp:cNvSpPr/>
      </dsp:nvSpPr>
      <dsp:spPr>
        <a:xfrm>
          <a:off x="0" y="0"/>
          <a:ext cx="8496944" cy="2592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ts val="0"/>
            </a:spcAft>
            <a:buNone/>
          </a:pPr>
          <a:r>
            <a:rPr lang="en-US" altLang="zh-TW" sz="2800" kern="1200" dirty="0">
              <a:solidFill>
                <a:schemeClr val="accent2">
                  <a:lumMod val="75000"/>
                </a:schemeClr>
              </a:solidFill>
              <a:latin typeface="+mn-ea"/>
              <a:ea typeface="+mn-ea"/>
              <a:cs typeface="標楷體" panose="03000509000000000000" pitchFamily="65" charset="-120"/>
            </a:rPr>
            <a:t>7/8</a:t>
          </a:r>
          <a:r>
            <a:rPr lang="zh-TW" altLang="zh-TW" sz="2800" kern="1200" dirty="0">
              <a:solidFill>
                <a:schemeClr val="accent2">
                  <a:lumMod val="75000"/>
                </a:schemeClr>
              </a:solidFill>
              <a:latin typeface="+mn-ea"/>
              <a:ea typeface="+mn-ea"/>
              <a:cs typeface="標楷體" panose="03000509000000000000" pitchFamily="65" charset="-120"/>
            </a:rPr>
            <a:t>上午</a:t>
          </a:r>
          <a:r>
            <a:rPr lang="en-US" altLang="zh-TW" sz="2800" kern="1200" dirty="0">
              <a:solidFill>
                <a:schemeClr val="accent2">
                  <a:lumMod val="75000"/>
                </a:schemeClr>
              </a:solidFill>
              <a:latin typeface="+mn-ea"/>
              <a:ea typeface="+mn-ea"/>
              <a:cs typeface="標楷體" panose="03000509000000000000" pitchFamily="65" charset="-120"/>
            </a:rPr>
            <a:t>10</a:t>
          </a:r>
          <a:r>
            <a:rPr lang="zh-TW" altLang="zh-TW" sz="2800" kern="1200" dirty="0">
              <a:solidFill>
                <a:schemeClr val="accent2">
                  <a:lumMod val="75000"/>
                </a:schemeClr>
              </a:solidFill>
              <a:latin typeface="+mn-ea"/>
              <a:ea typeface="+mn-ea"/>
              <a:cs typeface="標楷體" panose="03000509000000000000" pitchFamily="65" charset="-120"/>
            </a:rPr>
            <a:t>點</a:t>
          </a:r>
          <a:r>
            <a:rPr lang="zh-TW" altLang="en-US" sz="2800" kern="1200" dirty="0">
              <a:solidFill>
                <a:schemeClr val="accent2">
                  <a:lumMod val="75000"/>
                </a:schemeClr>
              </a:solidFill>
              <a:latin typeface="+mn-ea"/>
              <a:ea typeface="+mn-ea"/>
              <a:cs typeface="標楷體" panose="03000509000000000000" pitchFamily="65" charset="-120"/>
            </a:rPr>
            <a:t>，</a:t>
          </a:r>
          <a:r>
            <a:rPr lang="zh-TW" altLang="zh-TW" sz="2800" kern="1200" dirty="0">
              <a:solidFill>
                <a:schemeClr val="accent2">
                  <a:lumMod val="75000"/>
                </a:schemeClr>
              </a:solidFill>
              <a:latin typeface="+mn-ea"/>
              <a:ea typeface="+mn-ea"/>
              <a:cs typeface="標楷體" panose="03000509000000000000" pitchFamily="65" charset="-120"/>
            </a:rPr>
            <a:t>纖維工藝博物館演講廳</a:t>
          </a:r>
          <a:endParaRPr lang="en-US" altLang="zh-TW" sz="2800" kern="1200" dirty="0">
            <a:solidFill>
              <a:schemeClr val="accent2">
                <a:lumMod val="75000"/>
              </a:schemeClr>
            </a:solidFill>
            <a:latin typeface="+mn-ea"/>
            <a:ea typeface="+mn-ea"/>
            <a:cs typeface="標楷體" panose="03000509000000000000" pitchFamily="65" charset="-120"/>
          </a:endParaRPr>
        </a:p>
        <a:p>
          <a:pPr marL="0" lvl="0" indent="0" algn="l" defTabSz="1244600">
            <a:lnSpc>
              <a:spcPct val="100000"/>
            </a:lnSpc>
            <a:spcBef>
              <a:spcPct val="0"/>
            </a:spcBef>
            <a:spcAft>
              <a:spcPts val="0"/>
            </a:spcAft>
            <a:buNone/>
          </a:pPr>
          <a:r>
            <a:rPr lang="zh-TW" altLang="zh-TW" sz="2800" kern="1200" dirty="0">
              <a:solidFill>
                <a:schemeClr val="accent2">
                  <a:lumMod val="75000"/>
                </a:schemeClr>
              </a:solidFill>
              <a:latin typeface="+mn-ea"/>
              <a:ea typeface="+mn-ea"/>
              <a:cs typeface="標楷體" panose="03000509000000000000" pitchFamily="65" charset="-120"/>
            </a:rPr>
            <a:t>《</a:t>
          </a:r>
          <a:r>
            <a:rPr lang="en-US" altLang="zh-TW" sz="2800" kern="1200" dirty="0">
              <a:solidFill>
                <a:schemeClr val="accent2">
                  <a:lumMod val="75000"/>
                </a:schemeClr>
              </a:solidFill>
              <a:latin typeface="+mn-ea"/>
              <a:ea typeface="+mn-ea"/>
              <a:cs typeface="標楷體" panose="03000509000000000000" pitchFamily="65" charset="-120"/>
            </a:rPr>
            <a:t>82</a:t>
          </a:r>
          <a:r>
            <a:rPr lang="zh-TW" altLang="zh-TW" sz="2800" kern="1200" dirty="0">
              <a:solidFill>
                <a:schemeClr val="accent2">
                  <a:lumMod val="75000"/>
                </a:schemeClr>
              </a:solidFill>
              <a:latin typeface="+mn-ea"/>
              <a:ea typeface="+mn-ea"/>
              <a:cs typeface="標楷體" panose="03000509000000000000" pitchFamily="65" charset="-120"/>
            </a:rPr>
            <a:t>年生的金智英》</a:t>
          </a:r>
          <a:r>
            <a:rPr lang="zh-TW" altLang="en-US" sz="2800" kern="1200" dirty="0">
              <a:solidFill>
                <a:schemeClr val="accent2">
                  <a:lumMod val="75000"/>
                </a:schemeClr>
              </a:solidFill>
              <a:latin typeface="+mn-ea"/>
              <a:ea typeface="+mn-ea"/>
              <a:cs typeface="標楷體" panose="03000509000000000000" pitchFamily="65" charset="-120"/>
            </a:rPr>
            <a:t>電影欣賞</a:t>
          </a:r>
          <a:endParaRPr lang="en-US" altLang="zh-TW" sz="2800" kern="1200" dirty="0">
            <a:solidFill>
              <a:schemeClr val="accent2">
                <a:lumMod val="75000"/>
              </a:schemeClr>
            </a:solidFill>
            <a:latin typeface="+mn-ea"/>
            <a:ea typeface="+mn-ea"/>
            <a:cs typeface="標楷體" panose="03000509000000000000" pitchFamily="65" charset="-120"/>
          </a:endParaRPr>
        </a:p>
      </dsp:txBody>
      <dsp:txXfrm>
        <a:off x="0" y="0"/>
        <a:ext cx="8496944" cy="2592288"/>
      </dsp:txXfrm>
    </dsp:sp>
    <dsp:sp modelId="{44B78BBE-41BE-5046-A4FF-E04940D3B11F}">
      <dsp:nvSpPr>
        <dsp:cNvPr id="0" name=""/>
        <dsp:cNvSpPr/>
      </dsp:nvSpPr>
      <dsp:spPr>
        <a:xfrm>
          <a:off x="0" y="2592288"/>
          <a:ext cx="849694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AF7938-E8F5-DA44-B51F-322FB2F61B1E}">
      <dsp:nvSpPr>
        <dsp:cNvPr id="0" name=""/>
        <dsp:cNvSpPr/>
      </dsp:nvSpPr>
      <dsp:spPr>
        <a:xfrm>
          <a:off x="0" y="2592288"/>
          <a:ext cx="8496944" cy="2592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ts val="0"/>
            </a:spcAft>
            <a:buNone/>
          </a:pPr>
          <a:r>
            <a:rPr lang="zh-TW" altLang="en-US" sz="2800" kern="1200" dirty="0">
              <a:solidFill>
                <a:schemeClr val="accent2">
                  <a:lumMod val="75000"/>
                </a:schemeClr>
              </a:solidFill>
              <a:latin typeface="+mn-ea"/>
              <a:ea typeface="+mn-ea"/>
              <a:cs typeface="標楷體" panose="03000509000000000000" pitchFamily="65" charset="-120"/>
            </a:rPr>
            <a:t>透過韓國知名</a:t>
          </a:r>
          <a:r>
            <a:rPr lang="zh-TW" altLang="zh-TW" sz="2800" kern="1200" dirty="0">
              <a:solidFill>
                <a:schemeClr val="accent2">
                  <a:lumMod val="75000"/>
                </a:schemeClr>
              </a:solidFill>
              <a:latin typeface="+mn-ea"/>
              <a:ea typeface="+mn-ea"/>
              <a:cs typeface="標楷體" panose="03000509000000000000" pitchFamily="65" charset="-120"/>
            </a:rPr>
            <a:t>性別</a:t>
          </a:r>
          <a:r>
            <a:rPr lang="zh-TW" altLang="en-US" sz="2800" kern="1200" dirty="0">
              <a:solidFill>
                <a:schemeClr val="accent2">
                  <a:lumMod val="75000"/>
                </a:schemeClr>
              </a:solidFill>
              <a:latin typeface="+mn-ea"/>
              <a:ea typeface="+mn-ea"/>
              <a:cs typeface="標楷體" panose="03000509000000000000" pitchFamily="65" charset="-120"/>
            </a:rPr>
            <a:t>平等</a:t>
          </a:r>
          <a:r>
            <a:rPr lang="zh-TW" altLang="zh-TW" sz="2800" kern="1200" dirty="0">
              <a:solidFill>
                <a:schemeClr val="accent2">
                  <a:lumMod val="75000"/>
                </a:schemeClr>
              </a:solidFill>
              <a:latin typeface="+mn-ea"/>
              <a:ea typeface="+mn-ea"/>
              <a:cs typeface="標楷體" panose="03000509000000000000" pitchFamily="65" charset="-120"/>
            </a:rPr>
            <a:t>議題</a:t>
          </a:r>
          <a:r>
            <a:rPr lang="zh-TW" altLang="en-US" sz="2800" kern="1200" dirty="0">
              <a:solidFill>
                <a:schemeClr val="accent2">
                  <a:lumMod val="75000"/>
                </a:schemeClr>
              </a:solidFill>
              <a:latin typeface="+mn-ea"/>
              <a:ea typeface="+mn-ea"/>
              <a:cs typeface="標楷體" panose="03000509000000000000" pitchFamily="65" charset="-120"/>
            </a:rPr>
            <a:t>之</a:t>
          </a:r>
          <a:r>
            <a:rPr lang="zh-TW" altLang="zh-TW" sz="2800" kern="1200" dirty="0">
              <a:solidFill>
                <a:schemeClr val="accent2">
                  <a:lumMod val="75000"/>
                </a:schemeClr>
              </a:solidFill>
              <a:latin typeface="+mn-ea"/>
              <a:ea typeface="+mn-ea"/>
              <a:cs typeface="標楷體" panose="03000509000000000000" pitchFamily="65" charset="-120"/>
            </a:rPr>
            <a:t>電影</a:t>
          </a:r>
          <a:r>
            <a:rPr lang="zh-TW" altLang="en-US" sz="2800" kern="1200" dirty="0">
              <a:solidFill>
                <a:schemeClr val="accent2">
                  <a:lumMod val="75000"/>
                </a:schemeClr>
              </a:solidFill>
              <a:latin typeface="+mn-ea"/>
              <a:ea typeface="+mn-ea"/>
              <a:cs typeface="標楷體" panose="03000509000000000000" pitchFamily="65" charset="-120"/>
            </a:rPr>
            <a:t>，</a:t>
          </a:r>
          <a:r>
            <a:rPr lang="zh-TW" altLang="zh-TW" sz="2800" kern="1200" dirty="0">
              <a:solidFill>
                <a:schemeClr val="accent2">
                  <a:lumMod val="75000"/>
                </a:schemeClr>
              </a:solidFill>
              <a:latin typeface="+mn-ea"/>
              <a:ea typeface="+mn-ea"/>
              <a:cs typeface="標楷體" panose="03000509000000000000" pitchFamily="65" charset="-120"/>
            </a:rPr>
            <a:t>探討兩性關係，打破性別舊</a:t>
          </a:r>
          <a:r>
            <a:rPr lang="zh-TW" altLang="en-US" sz="2800" kern="1200" dirty="0">
              <a:solidFill>
                <a:schemeClr val="accent2">
                  <a:lumMod val="75000"/>
                </a:schemeClr>
              </a:solidFill>
              <a:latin typeface="+mn-ea"/>
              <a:ea typeface="+mn-ea"/>
              <a:cs typeface="標楷體" panose="03000509000000000000" pitchFamily="65" charset="-120"/>
            </a:rPr>
            <a:t>思維</a:t>
          </a:r>
          <a:r>
            <a:rPr lang="zh-TW" altLang="zh-TW" sz="2800" kern="1200" dirty="0">
              <a:solidFill>
                <a:schemeClr val="accent2">
                  <a:lumMod val="75000"/>
                </a:schemeClr>
              </a:solidFill>
              <a:latin typeface="+mn-ea"/>
              <a:ea typeface="+mn-ea"/>
              <a:cs typeface="標楷體" panose="03000509000000000000" pitchFamily="65" charset="-120"/>
            </a:rPr>
            <a:t>框架觀念，促進和諧友善性別環境，藉此落實宣導兩性平等理念</a:t>
          </a:r>
          <a:endParaRPr lang="en-US" altLang="zh-TW" sz="2800" kern="1200" dirty="0">
            <a:solidFill>
              <a:schemeClr val="accent2">
                <a:lumMod val="75000"/>
              </a:schemeClr>
            </a:solidFill>
            <a:latin typeface="+mn-ea"/>
            <a:ea typeface="+mn-ea"/>
            <a:cs typeface="標楷體" panose="03000509000000000000" pitchFamily="65" charset="-120"/>
          </a:endParaRPr>
        </a:p>
      </dsp:txBody>
      <dsp:txXfrm>
        <a:off x="0" y="2592288"/>
        <a:ext cx="8496944" cy="25922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97C8C-18CC-8A41-B39A-0920A29C77C9}">
      <dsp:nvSpPr>
        <dsp:cNvPr id="0" name=""/>
        <dsp:cNvSpPr/>
      </dsp:nvSpPr>
      <dsp:spPr>
        <a:xfrm>
          <a:off x="0" y="0"/>
          <a:ext cx="1065718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387FF1-115B-324F-826E-69DA5A8D4DC4}">
      <dsp:nvSpPr>
        <dsp:cNvPr id="0" name=""/>
        <dsp:cNvSpPr/>
      </dsp:nvSpPr>
      <dsp:spPr>
        <a:xfrm>
          <a:off x="0" y="0"/>
          <a:ext cx="10657185" cy="5088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TW" altLang="en-US" sz="2800" kern="1200" dirty="0">
              <a:solidFill>
                <a:schemeClr val="accent2">
                  <a:lumMod val="75000"/>
                </a:schemeClr>
              </a:solidFill>
            </a:rPr>
            <a:t>改編自百萬暢銷小說</a:t>
          </a:r>
          <a:r>
            <a:rPr lang="en-US" altLang="zh-TW" sz="2800" kern="1200" dirty="0">
              <a:solidFill>
                <a:schemeClr val="accent2">
                  <a:lumMod val="75000"/>
                </a:schemeClr>
              </a:solidFill>
            </a:rPr>
            <a:t>《82</a:t>
          </a:r>
          <a:r>
            <a:rPr lang="zh-TW" altLang="en-US" sz="2800" kern="1200" dirty="0">
              <a:solidFill>
                <a:schemeClr val="accent2">
                  <a:lumMod val="75000"/>
                </a:schemeClr>
              </a:solidFill>
            </a:rPr>
            <a:t>年生的金智英</a:t>
          </a:r>
          <a:r>
            <a:rPr lang="en-US" altLang="zh-TW" sz="2800" kern="1200" dirty="0">
              <a:solidFill>
                <a:schemeClr val="accent2">
                  <a:lumMod val="75000"/>
                </a:schemeClr>
              </a:solidFill>
            </a:rPr>
            <a:t>》</a:t>
          </a:r>
          <a:r>
            <a:rPr lang="zh-TW" altLang="en-US" sz="2800" kern="1200" dirty="0">
              <a:solidFill>
                <a:schemeClr val="accent2">
                  <a:lumMod val="75000"/>
                </a:schemeClr>
              </a:solidFill>
            </a:rPr>
            <a:t>。在臺灣上映首週票房就創下佳績。劇中真實刻畫南韓社會的平凡女性金智英，產後周圍人事變化及家人言行，一度造成心理疾病，在丈夫和家人幫助下，尋找自我、恢復生活的故事。金智英的困境，讓無數觀眾引起共鳴與覺醒。</a:t>
          </a:r>
          <a:endParaRPr lang="en-US" altLang="zh-TW" sz="2800" kern="1200" dirty="0">
            <a:solidFill>
              <a:schemeClr val="accent2">
                <a:lumMod val="75000"/>
              </a:schemeClr>
            </a:solidFill>
          </a:endParaRPr>
        </a:p>
      </dsp:txBody>
      <dsp:txXfrm>
        <a:off x="0" y="0"/>
        <a:ext cx="10657185" cy="50881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D4BAB-4BDF-7542-8BFF-E6B3F2444C25}">
      <dsp:nvSpPr>
        <dsp:cNvPr id="0" name=""/>
        <dsp:cNvSpPr/>
      </dsp:nvSpPr>
      <dsp:spPr>
        <a:xfrm>
          <a:off x="4964848" y="2095816"/>
          <a:ext cx="2495809" cy="872658"/>
        </a:xfrm>
        <a:custGeom>
          <a:avLst/>
          <a:gdLst/>
          <a:ahLst/>
          <a:cxnLst/>
          <a:rect l="0" t="0" r="0" b="0"/>
          <a:pathLst>
            <a:path>
              <a:moveTo>
                <a:pt x="0" y="0"/>
              </a:moveTo>
              <a:lnTo>
                <a:pt x="0" y="433894"/>
              </a:lnTo>
              <a:lnTo>
                <a:pt x="2495809" y="433894"/>
              </a:lnTo>
              <a:lnTo>
                <a:pt x="2495809" y="872658"/>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AA2A9E-D117-994D-9439-A747FE00FF8F}">
      <dsp:nvSpPr>
        <dsp:cNvPr id="0" name=""/>
        <dsp:cNvSpPr/>
      </dsp:nvSpPr>
      <dsp:spPr>
        <a:xfrm>
          <a:off x="2404436" y="2095816"/>
          <a:ext cx="2560412" cy="872658"/>
        </a:xfrm>
        <a:custGeom>
          <a:avLst/>
          <a:gdLst/>
          <a:ahLst/>
          <a:cxnLst/>
          <a:rect l="0" t="0" r="0" b="0"/>
          <a:pathLst>
            <a:path>
              <a:moveTo>
                <a:pt x="2560412" y="0"/>
              </a:moveTo>
              <a:lnTo>
                <a:pt x="2560412" y="433894"/>
              </a:lnTo>
              <a:lnTo>
                <a:pt x="0" y="433894"/>
              </a:lnTo>
              <a:lnTo>
                <a:pt x="0" y="872658"/>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2772F2-AD4E-1C44-A8B5-DBC08B6C5D6A}">
      <dsp:nvSpPr>
        <dsp:cNvPr id="0" name=""/>
        <dsp:cNvSpPr/>
      </dsp:nvSpPr>
      <dsp:spPr>
        <a:xfrm>
          <a:off x="2875500" y="6467"/>
          <a:ext cx="4178696" cy="2089348"/>
        </a:xfrm>
        <a:prstGeom prst="rect">
          <a:avLst/>
        </a:prstGeom>
        <a:solidFill>
          <a:schemeClr val="accent3">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100000"/>
            </a:lnSpc>
            <a:spcBef>
              <a:spcPct val="0"/>
            </a:spcBef>
            <a:spcAft>
              <a:spcPts val="0"/>
            </a:spcAft>
            <a:buNone/>
          </a:pPr>
          <a:r>
            <a:rPr lang="zh-TW" altLang="en-US" sz="2500" b="0" kern="1200" dirty="0">
              <a:solidFill>
                <a:schemeClr val="bg1"/>
              </a:solidFill>
              <a:latin typeface="+mn-ea"/>
            </a:rPr>
            <a:t>大里區公所</a:t>
          </a:r>
          <a:endParaRPr lang="en-US" altLang="zh-TW" sz="2500" b="0" kern="1200" dirty="0">
            <a:solidFill>
              <a:schemeClr val="bg1"/>
            </a:solidFill>
            <a:latin typeface="+mn-ea"/>
          </a:endParaRPr>
        </a:p>
        <a:p>
          <a:pPr marL="0" lvl="0" indent="0" algn="ctr" defTabSz="1111250">
            <a:lnSpc>
              <a:spcPct val="100000"/>
            </a:lnSpc>
            <a:spcBef>
              <a:spcPct val="0"/>
            </a:spcBef>
            <a:spcAft>
              <a:spcPts val="0"/>
            </a:spcAft>
            <a:buNone/>
          </a:pPr>
          <a:r>
            <a:rPr lang="zh-TW" altLang="en-US" sz="2500" b="0" kern="1200" dirty="0">
              <a:solidFill>
                <a:schemeClr val="bg1"/>
              </a:solidFill>
              <a:latin typeface="+mn-ea"/>
            </a:rPr>
            <a:t>那一年我們畵性平</a:t>
          </a:r>
          <a:endParaRPr lang="en-US" altLang="zh-TW" sz="2500" b="0" kern="1200" dirty="0">
            <a:solidFill>
              <a:schemeClr val="bg1"/>
            </a:solidFill>
            <a:latin typeface="+mn-ea"/>
          </a:endParaRPr>
        </a:p>
        <a:p>
          <a:pPr marL="0" lvl="0" indent="0" algn="ctr" defTabSz="1111250">
            <a:lnSpc>
              <a:spcPct val="100000"/>
            </a:lnSpc>
            <a:spcBef>
              <a:spcPct val="0"/>
            </a:spcBef>
            <a:spcAft>
              <a:spcPts val="0"/>
            </a:spcAft>
            <a:buNone/>
          </a:pPr>
          <a:r>
            <a:rPr lang="zh-TW" altLang="en-US" sz="2500" b="0" kern="1200" dirty="0">
              <a:solidFill>
                <a:schemeClr val="bg1"/>
              </a:solidFill>
              <a:latin typeface="+mn-ea"/>
            </a:rPr>
            <a:t>創新活動計畫</a:t>
          </a:r>
          <a:endParaRPr lang="zh-TW" altLang="en-US" sz="2500" b="0" kern="1200" dirty="0">
            <a:solidFill>
              <a:schemeClr val="bg1"/>
            </a:solidFill>
          </a:endParaRPr>
        </a:p>
      </dsp:txBody>
      <dsp:txXfrm>
        <a:off x="2875500" y="6467"/>
        <a:ext cx="4178696" cy="2089348"/>
      </dsp:txXfrm>
    </dsp:sp>
    <dsp:sp modelId="{0EED51DC-79A5-0D4E-B8B6-F0B2F71EC5C2}">
      <dsp:nvSpPr>
        <dsp:cNvPr id="0" name=""/>
        <dsp:cNvSpPr/>
      </dsp:nvSpPr>
      <dsp:spPr>
        <a:xfrm>
          <a:off x="315088" y="2968474"/>
          <a:ext cx="4178696" cy="2089348"/>
        </a:xfrm>
        <a:prstGeom prst="rect">
          <a:avLst/>
        </a:prstGeom>
        <a:solidFill>
          <a:srgbClr val="08CDD7"/>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100000"/>
            </a:lnSpc>
            <a:spcBef>
              <a:spcPct val="0"/>
            </a:spcBef>
            <a:spcAft>
              <a:spcPts val="0"/>
            </a:spcAft>
            <a:buNone/>
          </a:pPr>
          <a:r>
            <a:rPr lang="zh-TW" altLang="en-US" sz="2500" b="0" kern="1200" dirty="0"/>
            <a:t>秘書室</a:t>
          </a:r>
          <a:endParaRPr lang="en-US" altLang="zh-TW" sz="2500" b="0" kern="1200" dirty="0"/>
        </a:p>
        <a:p>
          <a:pPr marL="0" lvl="0" indent="0" algn="ctr" defTabSz="1111250">
            <a:lnSpc>
              <a:spcPct val="100000"/>
            </a:lnSpc>
            <a:spcBef>
              <a:spcPct val="0"/>
            </a:spcBef>
            <a:spcAft>
              <a:spcPts val="0"/>
            </a:spcAft>
            <a:buNone/>
          </a:pPr>
          <a:r>
            <a:rPr lang="zh-TW" altLang="en-US" sz="2500" b="0" kern="1200" dirty="0"/>
            <a:t>國小國中高中美術班</a:t>
          </a:r>
          <a:endParaRPr lang="en-US" altLang="zh-TW" sz="2500" b="0" kern="1200" dirty="0"/>
        </a:p>
        <a:p>
          <a:pPr marL="0" lvl="0" indent="0" algn="ctr" defTabSz="1111250">
            <a:lnSpc>
              <a:spcPct val="100000"/>
            </a:lnSpc>
            <a:spcBef>
              <a:spcPct val="0"/>
            </a:spcBef>
            <a:spcAft>
              <a:spcPts val="0"/>
            </a:spcAft>
            <a:buNone/>
          </a:pPr>
          <a:r>
            <a:rPr lang="zh-TW" altLang="en-US" sz="2500" b="0" kern="1200" dirty="0"/>
            <a:t>性別平等繪畫展</a:t>
          </a:r>
        </a:p>
        <a:p>
          <a:pPr marL="0" lvl="0" indent="0" defTabSz="1111250">
            <a:lnSpc>
              <a:spcPct val="90000"/>
            </a:lnSpc>
            <a:spcBef>
              <a:spcPct val="0"/>
            </a:spcBef>
            <a:spcAft>
              <a:spcPct val="35000"/>
            </a:spcAft>
            <a:buNone/>
          </a:pPr>
          <a:endParaRPr lang="zh-TW" altLang="en-US" sz="2500" kern="1200" dirty="0"/>
        </a:p>
      </dsp:txBody>
      <dsp:txXfrm>
        <a:off x="315088" y="2968474"/>
        <a:ext cx="4178696" cy="2089348"/>
      </dsp:txXfrm>
    </dsp:sp>
    <dsp:sp modelId="{C6511438-2622-C844-900D-E8C13D6F66E3}">
      <dsp:nvSpPr>
        <dsp:cNvPr id="0" name=""/>
        <dsp:cNvSpPr/>
      </dsp:nvSpPr>
      <dsp:spPr>
        <a:xfrm>
          <a:off x="5371310" y="2968474"/>
          <a:ext cx="4178696" cy="2089348"/>
        </a:xfrm>
        <a:prstGeom prst="rect">
          <a:avLst/>
        </a:prstGeom>
        <a:solidFill>
          <a:srgbClr val="08CDD7"/>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100000"/>
            </a:lnSpc>
            <a:spcBef>
              <a:spcPct val="0"/>
            </a:spcBef>
            <a:spcAft>
              <a:spcPts val="0"/>
            </a:spcAft>
            <a:buNone/>
          </a:pPr>
          <a:r>
            <a:rPr lang="zh-TW" altLang="en-US" sz="2500" b="0" kern="1200" dirty="0"/>
            <a:t>秘書室</a:t>
          </a:r>
          <a:endParaRPr lang="en-US" altLang="zh-TW" sz="2500" b="0" kern="1200" dirty="0"/>
        </a:p>
        <a:p>
          <a:pPr marL="0" lvl="0" indent="0" algn="ctr" defTabSz="1111250">
            <a:lnSpc>
              <a:spcPct val="100000"/>
            </a:lnSpc>
            <a:spcBef>
              <a:spcPct val="0"/>
            </a:spcBef>
            <a:spcAft>
              <a:spcPts val="0"/>
            </a:spcAft>
            <a:buNone/>
          </a:pPr>
          <a:r>
            <a:rPr lang="zh-TW" altLang="en-US" sz="2500" b="0" kern="1200" dirty="0"/>
            <a:t>性別平等影片觀賞</a:t>
          </a:r>
          <a:endParaRPr lang="en-US" altLang="zh-TW" sz="2500" b="0" kern="1200" dirty="0"/>
        </a:p>
        <a:p>
          <a:pPr marL="0" lvl="0" indent="0" algn="ctr" defTabSz="1111250">
            <a:lnSpc>
              <a:spcPct val="100000"/>
            </a:lnSpc>
            <a:spcBef>
              <a:spcPct val="0"/>
            </a:spcBef>
            <a:spcAft>
              <a:spcPts val="0"/>
            </a:spcAft>
            <a:buNone/>
          </a:pPr>
          <a:r>
            <a:rPr lang="en-US" altLang="zh-TW" sz="2500" b="0" kern="1200" dirty="0"/>
            <a:t>82</a:t>
          </a:r>
          <a:r>
            <a:rPr lang="zh-TW" altLang="en-US" sz="2500" b="0" kern="1200" dirty="0"/>
            <a:t>年次的金智英</a:t>
          </a:r>
        </a:p>
        <a:p>
          <a:pPr marL="0" lvl="0" indent="0" defTabSz="1111250">
            <a:lnSpc>
              <a:spcPct val="90000"/>
            </a:lnSpc>
            <a:spcBef>
              <a:spcPct val="0"/>
            </a:spcBef>
            <a:spcAft>
              <a:spcPct val="35000"/>
            </a:spcAft>
            <a:buNone/>
          </a:pPr>
          <a:endParaRPr lang="zh-TW" altLang="en-US" sz="2500" kern="1200" dirty="0"/>
        </a:p>
      </dsp:txBody>
      <dsp:txXfrm>
        <a:off x="5371310" y="2968474"/>
        <a:ext cx="4178696" cy="20893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5A560-D636-2C4A-BBA1-2EFA7FA6EA42}">
      <dsp:nvSpPr>
        <dsp:cNvPr id="0" name=""/>
        <dsp:cNvSpPr/>
      </dsp:nvSpPr>
      <dsp:spPr>
        <a:xfrm>
          <a:off x="3196" y="0"/>
          <a:ext cx="3207208" cy="1010185"/>
        </a:xfrm>
        <a:prstGeom prst="homePlat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354" tIns="82677" rIns="41339" bIns="82677"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需求階段</a:t>
          </a:r>
        </a:p>
      </dsp:txBody>
      <dsp:txXfrm>
        <a:off x="3196" y="0"/>
        <a:ext cx="2954662" cy="1010185"/>
      </dsp:txXfrm>
    </dsp:sp>
    <dsp:sp modelId="{3D775F49-BE48-494E-BF66-5AB797DF7493}">
      <dsp:nvSpPr>
        <dsp:cNvPr id="0" name=""/>
        <dsp:cNvSpPr/>
      </dsp:nvSpPr>
      <dsp:spPr>
        <a:xfrm>
          <a:off x="2568963" y="0"/>
          <a:ext cx="3207208" cy="1010185"/>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4016" tIns="82677" rIns="41339" bIns="82677"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規劃階段</a:t>
          </a:r>
        </a:p>
      </dsp:txBody>
      <dsp:txXfrm>
        <a:off x="3074056" y="0"/>
        <a:ext cx="2197023" cy="1010185"/>
      </dsp:txXfrm>
    </dsp:sp>
    <dsp:sp modelId="{5A0AF973-BE7A-AB40-9E2F-2969474927DE}">
      <dsp:nvSpPr>
        <dsp:cNvPr id="0" name=""/>
        <dsp:cNvSpPr/>
      </dsp:nvSpPr>
      <dsp:spPr>
        <a:xfrm>
          <a:off x="5134730" y="0"/>
          <a:ext cx="3207208" cy="1010185"/>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4016" tIns="82677" rIns="41339" bIns="82677"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執行階段</a:t>
          </a:r>
        </a:p>
      </dsp:txBody>
      <dsp:txXfrm>
        <a:off x="5639823" y="0"/>
        <a:ext cx="2197023" cy="1010185"/>
      </dsp:txXfrm>
    </dsp:sp>
    <dsp:sp modelId="{2F186274-0F45-1241-A15D-A1B4EB5B5B6A}">
      <dsp:nvSpPr>
        <dsp:cNvPr id="0" name=""/>
        <dsp:cNvSpPr/>
      </dsp:nvSpPr>
      <dsp:spPr>
        <a:xfrm>
          <a:off x="7700497" y="0"/>
          <a:ext cx="3207208" cy="1010185"/>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4016" tIns="82677" rIns="41339" bIns="82677"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結案與檢討</a:t>
          </a:r>
        </a:p>
      </dsp:txBody>
      <dsp:txXfrm>
        <a:off x="8205590" y="0"/>
        <a:ext cx="2197023" cy="10101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5A560-D636-2C4A-BBA1-2EFA7FA6EA42}">
      <dsp:nvSpPr>
        <dsp:cNvPr id="0" name=""/>
        <dsp:cNvSpPr/>
      </dsp:nvSpPr>
      <dsp:spPr>
        <a:xfrm>
          <a:off x="3196" y="0"/>
          <a:ext cx="3207208" cy="641315"/>
        </a:xfrm>
        <a:prstGeom prst="homePlat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需求階段</a:t>
          </a:r>
        </a:p>
      </dsp:txBody>
      <dsp:txXfrm>
        <a:off x="3196" y="0"/>
        <a:ext cx="3046879" cy="641315"/>
      </dsp:txXfrm>
    </dsp:sp>
    <dsp:sp modelId="{3D775F49-BE48-494E-BF66-5AB797DF7493}">
      <dsp:nvSpPr>
        <dsp:cNvPr id="0" name=""/>
        <dsp:cNvSpPr/>
      </dsp:nvSpPr>
      <dsp:spPr>
        <a:xfrm>
          <a:off x="2568963" y="0"/>
          <a:ext cx="3207208" cy="641315"/>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規劃階段</a:t>
          </a:r>
        </a:p>
      </dsp:txBody>
      <dsp:txXfrm>
        <a:off x="2889621" y="0"/>
        <a:ext cx="2565893" cy="641315"/>
      </dsp:txXfrm>
    </dsp:sp>
    <dsp:sp modelId="{5A0AF973-BE7A-AB40-9E2F-2969474927DE}">
      <dsp:nvSpPr>
        <dsp:cNvPr id="0" name=""/>
        <dsp:cNvSpPr/>
      </dsp:nvSpPr>
      <dsp:spPr>
        <a:xfrm>
          <a:off x="5134730" y="0"/>
          <a:ext cx="3207208" cy="641315"/>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執行階段</a:t>
          </a:r>
        </a:p>
      </dsp:txBody>
      <dsp:txXfrm>
        <a:off x="5455388" y="0"/>
        <a:ext cx="2565893" cy="641315"/>
      </dsp:txXfrm>
    </dsp:sp>
    <dsp:sp modelId="{2F186274-0F45-1241-A15D-A1B4EB5B5B6A}">
      <dsp:nvSpPr>
        <dsp:cNvPr id="0" name=""/>
        <dsp:cNvSpPr/>
      </dsp:nvSpPr>
      <dsp:spPr>
        <a:xfrm>
          <a:off x="7700497" y="0"/>
          <a:ext cx="3207208" cy="641315"/>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結案與檢討</a:t>
          </a:r>
        </a:p>
      </dsp:txBody>
      <dsp:txXfrm>
        <a:off x="8021155" y="0"/>
        <a:ext cx="2565893" cy="6413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DEE10-0F6C-F945-9A69-9AADEE4AE57D}">
      <dsp:nvSpPr>
        <dsp:cNvPr id="0" name=""/>
        <dsp:cNvSpPr/>
      </dsp:nvSpPr>
      <dsp:spPr>
        <a:xfrm>
          <a:off x="-6689365" y="-1022907"/>
          <a:ext cx="7961559" cy="7961559"/>
        </a:xfrm>
        <a:prstGeom prst="blockArc">
          <a:avLst>
            <a:gd name="adj1" fmla="val 18900000"/>
            <a:gd name="adj2" fmla="val 2700000"/>
            <a:gd name="adj3" fmla="val 271"/>
          </a:avLst>
        </a:prstGeom>
        <a:noFill/>
        <a:ln w="19050" cap="rnd"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51CD9F-16F8-884D-AEB1-3593A6BE4D58}">
      <dsp:nvSpPr>
        <dsp:cNvPr id="0" name=""/>
        <dsp:cNvSpPr/>
      </dsp:nvSpPr>
      <dsp:spPr>
        <a:xfrm>
          <a:off x="555650" y="369615"/>
          <a:ext cx="8608392" cy="739704"/>
        </a:xfrm>
        <a:prstGeom prst="rect">
          <a:avLst/>
        </a:prstGeom>
        <a:solidFill>
          <a:schemeClr val="accent2">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7141" tIns="71120" rIns="71120" bIns="71120" numCol="1" spcCol="1270" anchor="ctr" anchorCtr="0">
          <a:noAutofit/>
        </a:bodyPr>
        <a:lstStyle/>
        <a:p>
          <a:pPr marL="0" lvl="0" indent="0" algn="l" defTabSz="1244600">
            <a:lnSpc>
              <a:spcPct val="90000"/>
            </a:lnSpc>
            <a:spcBef>
              <a:spcPct val="0"/>
            </a:spcBef>
            <a:spcAft>
              <a:spcPct val="35000"/>
            </a:spcAft>
            <a:buNone/>
          </a:pPr>
          <a:r>
            <a:rPr lang="zh-TW" altLang="en-US" sz="2800" kern="1200" dirty="0"/>
            <a:t>專案整合管理</a:t>
          </a:r>
        </a:p>
      </dsp:txBody>
      <dsp:txXfrm>
        <a:off x="555650" y="369615"/>
        <a:ext cx="8608392" cy="739704"/>
      </dsp:txXfrm>
    </dsp:sp>
    <dsp:sp modelId="{EDD10A1C-4FB1-6847-9BA8-3FDA72785355}">
      <dsp:nvSpPr>
        <dsp:cNvPr id="0" name=""/>
        <dsp:cNvSpPr/>
      </dsp:nvSpPr>
      <dsp:spPr>
        <a:xfrm>
          <a:off x="93335" y="277152"/>
          <a:ext cx="924630" cy="92463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AE5E39-4F51-D74D-91B0-16BD71B5EA8D}">
      <dsp:nvSpPr>
        <dsp:cNvPr id="0" name=""/>
        <dsp:cNvSpPr/>
      </dsp:nvSpPr>
      <dsp:spPr>
        <a:xfrm>
          <a:off x="1085701" y="1478817"/>
          <a:ext cx="8078341" cy="739704"/>
        </a:xfrm>
        <a:prstGeom prst="rect">
          <a:avLst/>
        </a:prstGeom>
        <a:solidFill>
          <a:schemeClr val="accent2">
            <a:shade val="80000"/>
            <a:hueOff val="150738"/>
            <a:satOff val="-9754"/>
            <a:lumOff val="89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7141" tIns="71120" rIns="71120" bIns="71120" numCol="1" spcCol="1270" anchor="ctr" anchorCtr="0">
          <a:noAutofit/>
        </a:bodyPr>
        <a:lstStyle/>
        <a:p>
          <a:pPr marL="0" lvl="0" indent="0" algn="l" defTabSz="1244600">
            <a:lnSpc>
              <a:spcPct val="90000"/>
            </a:lnSpc>
            <a:spcBef>
              <a:spcPct val="0"/>
            </a:spcBef>
            <a:spcAft>
              <a:spcPct val="35000"/>
            </a:spcAft>
            <a:buNone/>
          </a:pPr>
          <a:r>
            <a:rPr lang="zh-TW" altLang="en-US" sz="2800" kern="1200" dirty="0"/>
            <a:t>專案範疇管理</a:t>
          </a:r>
        </a:p>
      </dsp:txBody>
      <dsp:txXfrm>
        <a:off x="1085701" y="1478817"/>
        <a:ext cx="8078341" cy="739704"/>
      </dsp:txXfrm>
    </dsp:sp>
    <dsp:sp modelId="{537043FA-1C5B-7848-B589-367EBEE3C30D}">
      <dsp:nvSpPr>
        <dsp:cNvPr id="0" name=""/>
        <dsp:cNvSpPr/>
      </dsp:nvSpPr>
      <dsp:spPr>
        <a:xfrm>
          <a:off x="623385" y="1386354"/>
          <a:ext cx="924630" cy="924630"/>
        </a:xfrm>
        <a:prstGeom prst="ellipse">
          <a:avLst/>
        </a:prstGeom>
        <a:solidFill>
          <a:schemeClr val="lt1">
            <a:hueOff val="0"/>
            <a:satOff val="0"/>
            <a:lumOff val="0"/>
            <a:alphaOff val="0"/>
          </a:schemeClr>
        </a:solidFill>
        <a:ln w="19050" cap="rnd" cmpd="sng" algn="ctr">
          <a:solidFill>
            <a:schemeClr val="accent2">
              <a:shade val="80000"/>
              <a:hueOff val="150738"/>
              <a:satOff val="-9754"/>
              <a:lumOff val="8906"/>
              <a:alphaOff val="0"/>
            </a:schemeClr>
          </a:solidFill>
          <a:prstDash val="solid"/>
        </a:ln>
        <a:effectLst/>
      </dsp:spPr>
      <dsp:style>
        <a:lnRef idx="2">
          <a:scrgbClr r="0" g="0" b="0"/>
        </a:lnRef>
        <a:fillRef idx="1">
          <a:scrgbClr r="0" g="0" b="0"/>
        </a:fillRef>
        <a:effectRef idx="0">
          <a:scrgbClr r="0" g="0" b="0"/>
        </a:effectRef>
        <a:fontRef idx="minor"/>
      </dsp:style>
    </dsp:sp>
    <dsp:sp modelId="{D0BA5301-9530-334A-A35C-2FCA47225B1A}">
      <dsp:nvSpPr>
        <dsp:cNvPr id="0" name=""/>
        <dsp:cNvSpPr/>
      </dsp:nvSpPr>
      <dsp:spPr>
        <a:xfrm>
          <a:off x="1248384" y="2588019"/>
          <a:ext cx="7915658" cy="739704"/>
        </a:xfrm>
        <a:prstGeom prst="rect">
          <a:avLst/>
        </a:prstGeom>
        <a:solidFill>
          <a:schemeClr val="accent2">
            <a:shade val="80000"/>
            <a:hueOff val="301476"/>
            <a:satOff val="-19508"/>
            <a:lumOff val="1781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7141" tIns="71120" rIns="71120" bIns="71120" numCol="1" spcCol="1270" anchor="ctr" anchorCtr="0">
          <a:noAutofit/>
        </a:bodyPr>
        <a:lstStyle/>
        <a:p>
          <a:pPr marL="0" lvl="0" indent="0" algn="l" defTabSz="1244600">
            <a:lnSpc>
              <a:spcPct val="90000"/>
            </a:lnSpc>
            <a:spcBef>
              <a:spcPct val="0"/>
            </a:spcBef>
            <a:spcAft>
              <a:spcPct val="35000"/>
            </a:spcAft>
            <a:buNone/>
          </a:pPr>
          <a:r>
            <a:rPr lang="zh-TW" altLang="en-US" sz="2800" kern="1200" dirty="0"/>
            <a:t>專案時程管理</a:t>
          </a:r>
        </a:p>
      </dsp:txBody>
      <dsp:txXfrm>
        <a:off x="1248384" y="2588019"/>
        <a:ext cx="7915658" cy="739704"/>
      </dsp:txXfrm>
    </dsp:sp>
    <dsp:sp modelId="{5D13197C-EB9F-0645-8369-9F0A97D4CCCE}">
      <dsp:nvSpPr>
        <dsp:cNvPr id="0" name=""/>
        <dsp:cNvSpPr/>
      </dsp:nvSpPr>
      <dsp:spPr>
        <a:xfrm>
          <a:off x="786068" y="2495556"/>
          <a:ext cx="924630" cy="924630"/>
        </a:xfrm>
        <a:prstGeom prst="ellipse">
          <a:avLst/>
        </a:prstGeom>
        <a:solidFill>
          <a:schemeClr val="lt1">
            <a:hueOff val="0"/>
            <a:satOff val="0"/>
            <a:lumOff val="0"/>
            <a:alphaOff val="0"/>
          </a:schemeClr>
        </a:solidFill>
        <a:ln w="19050" cap="rnd" cmpd="sng" algn="ctr">
          <a:solidFill>
            <a:schemeClr val="accent2">
              <a:shade val="80000"/>
              <a:hueOff val="301476"/>
              <a:satOff val="-19508"/>
              <a:lumOff val="17811"/>
              <a:alphaOff val="0"/>
            </a:schemeClr>
          </a:solidFill>
          <a:prstDash val="solid"/>
        </a:ln>
        <a:effectLst/>
      </dsp:spPr>
      <dsp:style>
        <a:lnRef idx="2">
          <a:scrgbClr r="0" g="0" b="0"/>
        </a:lnRef>
        <a:fillRef idx="1">
          <a:scrgbClr r="0" g="0" b="0"/>
        </a:fillRef>
        <a:effectRef idx="0">
          <a:scrgbClr r="0" g="0" b="0"/>
        </a:effectRef>
        <a:fontRef idx="minor"/>
      </dsp:style>
    </dsp:sp>
    <dsp:sp modelId="{2BBE3298-E54D-424B-B87A-FB167D51EFAD}">
      <dsp:nvSpPr>
        <dsp:cNvPr id="0" name=""/>
        <dsp:cNvSpPr/>
      </dsp:nvSpPr>
      <dsp:spPr>
        <a:xfrm>
          <a:off x="1085701" y="3697221"/>
          <a:ext cx="8078341" cy="739704"/>
        </a:xfrm>
        <a:prstGeom prst="rect">
          <a:avLst/>
        </a:prstGeom>
        <a:solidFill>
          <a:schemeClr val="accent2">
            <a:shade val="80000"/>
            <a:hueOff val="452214"/>
            <a:satOff val="-29262"/>
            <a:lumOff val="2671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7141" tIns="71120" rIns="71120" bIns="71120" numCol="1" spcCol="1270" anchor="ctr" anchorCtr="0">
          <a:noAutofit/>
        </a:bodyPr>
        <a:lstStyle/>
        <a:p>
          <a:pPr marL="0" lvl="0" indent="0" algn="l" defTabSz="1244600">
            <a:lnSpc>
              <a:spcPct val="90000"/>
            </a:lnSpc>
            <a:spcBef>
              <a:spcPct val="0"/>
            </a:spcBef>
            <a:spcAft>
              <a:spcPct val="35000"/>
            </a:spcAft>
            <a:buNone/>
          </a:pPr>
          <a:r>
            <a:rPr lang="zh-TW" altLang="en-US" sz="2800" kern="1200" dirty="0"/>
            <a:t>專案成本管理</a:t>
          </a:r>
        </a:p>
      </dsp:txBody>
      <dsp:txXfrm>
        <a:off x="1085701" y="3697221"/>
        <a:ext cx="8078341" cy="739704"/>
      </dsp:txXfrm>
    </dsp:sp>
    <dsp:sp modelId="{5D637C0C-3D5B-164C-821D-C6CE3702CCE6}">
      <dsp:nvSpPr>
        <dsp:cNvPr id="0" name=""/>
        <dsp:cNvSpPr/>
      </dsp:nvSpPr>
      <dsp:spPr>
        <a:xfrm>
          <a:off x="623385" y="3604758"/>
          <a:ext cx="924630" cy="924630"/>
        </a:xfrm>
        <a:prstGeom prst="ellipse">
          <a:avLst/>
        </a:prstGeom>
        <a:solidFill>
          <a:schemeClr val="lt1">
            <a:hueOff val="0"/>
            <a:satOff val="0"/>
            <a:lumOff val="0"/>
            <a:alphaOff val="0"/>
          </a:schemeClr>
        </a:solidFill>
        <a:ln w="19050" cap="rnd" cmpd="sng" algn="ctr">
          <a:solidFill>
            <a:schemeClr val="accent2">
              <a:shade val="80000"/>
              <a:hueOff val="452214"/>
              <a:satOff val="-29262"/>
              <a:lumOff val="26717"/>
              <a:alphaOff val="0"/>
            </a:schemeClr>
          </a:solidFill>
          <a:prstDash val="solid"/>
        </a:ln>
        <a:effectLst/>
      </dsp:spPr>
      <dsp:style>
        <a:lnRef idx="2">
          <a:scrgbClr r="0" g="0" b="0"/>
        </a:lnRef>
        <a:fillRef idx="1">
          <a:scrgbClr r="0" g="0" b="0"/>
        </a:fillRef>
        <a:effectRef idx="0">
          <a:scrgbClr r="0" g="0" b="0"/>
        </a:effectRef>
        <a:fontRef idx="minor"/>
      </dsp:style>
    </dsp:sp>
    <dsp:sp modelId="{D998EB31-9C90-3C48-B400-5956CC0745D6}">
      <dsp:nvSpPr>
        <dsp:cNvPr id="0" name=""/>
        <dsp:cNvSpPr/>
      </dsp:nvSpPr>
      <dsp:spPr>
        <a:xfrm>
          <a:off x="555650" y="4806423"/>
          <a:ext cx="8608392" cy="739704"/>
        </a:xfrm>
        <a:prstGeom prst="rect">
          <a:avLst/>
        </a:prstGeom>
        <a:solidFill>
          <a:schemeClr val="accent2">
            <a:shade val="80000"/>
            <a:hueOff val="602952"/>
            <a:satOff val="-39016"/>
            <a:lumOff val="3562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7141" tIns="71120" rIns="71120" bIns="71120" numCol="1" spcCol="1270" anchor="ctr" anchorCtr="0">
          <a:noAutofit/>
        </a:bodyPr>
        <a:lstStyle/>
        <a:p>
          <a:pPr marL="0" lvl="0" indent="0" algn="l" defTabSz="1244600">
            <a:lnSpc>
              <a:spcPct val="90000"/>
            </a:lnSpc>
            <a:spcBef>
              <a:spcPct val="0"/>
            </a:spcBef>
            <a:spcAft>
              <a:spcPct val="35000"/>
            </a:spcAft>
            <a:buNone/>
          </a:pPr>
          <a:r>
            <a:rPr lang="zh-TW" altLang="en-US" sz="2800" kern="1200" dirty="0"/>
            <a:t>專案品質管理</a:t>
          </a:r>
        </a:p>
      </dsp:txBody>
      <dsp:txXfrm>
        <a:off x="555650" y="4806423"/>
        <a:ext cx="8608392" cy="739704"/>
      </dsp:txXfrm>
    </dsp:sp>
    <dsp:sp modelId="{4BAAB44A-A5A7-4045-83FE-9FF9CDB87D9E}">
      <dsp:nvSpPr>
        <dsp:cNvPr id="0" name=""/>
        <dsp:cNvSpPr/>
      </dsp:nvSpPr>
      <dsp:spPr>
        <a:xfrm>
          <a:off x="93335" y="4713960"/>
          <a:ext cx="924630" cy="924630"/>
        </a:xfrm>
        <a:prstGeom prst="ellipse">
          <a:avLst/>
        </a:prstGeom>
        <a:solidFill>
          <a:schemeClr val="lt1">
            <a:hueOff val="0"/>
            <a:satOff val="0"/>
            <a:lumOff val="0"/>
            <a:alphaOff val="0"/>
          </a:schemeClr>
        </a:solidFill>
        <a:ln w="19050" cap="rnd" cmpd="sng" algn="ctr">
          <a:solidFill>
            <a:schemeClr val="accent2">
              <a:shade val="80000"/>
              <a:hueOff val="602952"/>
              <a:satOff val="-39016"/>
              <a:lumOff val="3562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BE8F0683-6854-3946-9178-280D034693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a:extLst>
              <a:ext uri="{FF2B5EF4-FFF2-40B4-BE49-F238E27FC236}">
                <a16:creationId xmlns:a16="http://schemas.microsoft.com/office/drawing/2014/main" id="{A979C466-775F-7547-A035-40D0F07E0E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54BB66-F31C-A941-AEF1-B4F7E96E65C6}" type="datetimeFigureOut">
              <a:rPr kumimoji="1" lang="zh-TW" altLang="en-US" smtClean="0"/>
              <a:t>2021/6/2</a:t>
            </a:fld>
            <a:endParaRPr kumimoji="1" lang="zh-TW" altLang="en-US"/>
          </a:p>
        </p:txBody>
      </p:sp>
      <p:sp>
        <p:nvSpPr>
          <p:cNvPr id="4" name="頁尾版面配置區 3">
            <a:extLst>
              <a:ext uri="{FF2B5EF4-FFF2-40B4-BE49-F238E27FC236}">
                <a16:creationId xmlns:a16="http://schemas.microsoft.com/office/drawing/2014/main" id="{3C42C213-D0BC-1C4B-8521-C08E22495B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5" name="投影片編號版面配置區 4">
            <a:extLst>
              <a:ext uri="{FF2B5EF4-FFF2-40B4-BE49-F238E27FC236}">
                <a16:creationId xmlns:a16="http://schemas.microsoft.com/office/drawing/2014/main" id="{FE920954-C2B2-E747-A0B9-0F6BB2E208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E100EE-3A8E-884F-9CD0-853D0CE304D4}" type="slidenum">
              <a:rPr kumimoji="1" lang="zh-TW" altLang="en-US" smtClean="0"/>
              <a:t>‹#›</a:t>
            </a:fld>
            <a:endParaRPr kumimoji="1" lang="zh-TW" altLang="en-US"/>
          </a:p>
        </p:txBody>
      </p:sp>
    </p:spTree>
    <p:extLst>
      <p:ext uri="{BB962C8B-B14F-4D97-AF65-F5344CB8AC3E}">
        <p14:creationId xmlns:p14="http://schemas.microsoft.com/office/powerpoint/2010/main" val="3861182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98F7C-3924-4831-AA7D-FE211C35E717}" type="datetimeFigureOut">
              <a:rPr lang="zh-TW" altLang="en-US" smtClean="0"/>
              <a:t>2021/6/2</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580C52-E51D-48FE-890B-7B34795A3899}" type="slidenum">
              <a:rPr lang="zh-TW" altLang="en-US" smtClean="0"/>
              <a:t>‹#›</a:t>
            </a:fld>
            <a:endParaRPr lang="zh-TW" altLang="en-US"/>
          </a:p>
        </p:txBody>
      </p:sp>
    </p:spTree>
    <p:extLst>
      <p:ext uri="{BB962C8B-B14F-4D97-AF65-F5344CB8AC3E}">
        <p14:creationId xmlns:p14="http://schemas.microsoft.com/office/powerpoint/2010/main" val="2351970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15</a:t>
            </a:fld>
            <a:endParaRPr lang="zh-TW" altLang="en-US"/>
          </a:p>
        </p:txBody>
      </p:sp>
    </p:spTree>
    <p:extLst>
      <p:ext uri="{BB962C8B-B14F-4D97-AF65-F5344CB8AC3E}">
        <p14:creationId xmlns:p14="http://schemas.microsoft.com/office/powerpoint/2010/main" val="286513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27</a:t>
            </a:fld>
            <a:endParaRPr lang="zh-TW" altLang="en-US"/>
          </a:p>
        </p:txBody>
      </p:sp>
    </p:spTree>
    <p:extLst>
      <p:ext uri="{BB962C8B-B14F-4D97-AF65-F5344CB8AC3E}">
        <p14:creationId xmlns:p14="http://schemas.microsoft.com/office/powerpoint/2010/main" val="97120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28</a:t>
            </a:fld>
            <a:endParaRPr lang="zh-TW" altLang="en-US"/>
          </a:p>
        </p:txBody>
      </p:sp>
    </p:spTree>
    <p:extLst>
      <p:ext uri="{BB962C8B-B14F-4D97-AF65-F5344CB8AC3E}">
        <p14:creationId xmlns:p14="http://schemas.microsoft.com/office/powerpoint/2010/main" val="3377917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29</a:t>
            </a:fld>
            <a:endParaRPr lang="zh-TW" altLang="en-US"/>
          </a:p>
        </p:txBody>
      </p:sp>
    </p:spTree>
    <p:extLst>
      <p:ext uri="{BB962C8B-B14F-4D97-AF65-F5344CB8AC3E}">
        <p14:creationId xmlns:p14="http://schemas.microsoft.com/office/powerpoint/2010/main" val="447721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16</a:t>
            </a:fld>
            <a:endParaRPr lang="zh-TW" altLang="en-US"/>
          </a:p>
        </p:txBody>
      </p:sp>
    </p:spTree>
    <p:extLst>
      <p:ext uri="{BB962C8B-B14F-4D97-AF65-F5344CB8AC3E}">
        <p14:creationId xmlns:p14="http://schemas.microsoft.com/office/powerpoint/2010/main" val="656696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19</a:t>
            </a:fld>
            <a:endParaRPr lang="zh-TW" altLang="en-US"/>
          </a:p>
        </p:txBody>
      </p:sp>
    </p:spTree>
    <p:extLst>
      <p:ext uri="{BB962C8B-B14F-4D97-AF65-F5344CB8AC3E}">
        <p14:creationId xmlns:p14="http://schemas.microsoft.com/office/powerpoint/2010/main" val="3599940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20</a:t>
            </a:fld>
            <a:endParaRPr lang="zh-TW" altLang="en-US"/>
          </a:p>
        </p:txBody>
      </p:sp>
    </p:spTree>
    <p:extLst>
      <p:ext uri="{BB962C8B-B14F-4D97-AF65-F5344CB8AC3E}">
        <p14:creationId xmlns:p14="http://schemas.microsoft.com/office/powerpoint/2010/main" val="2582392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21</a:t>
            </a:fld>
            <a:endParaRPr lang="zh-TW" altLang="en-US"/>
          </a:p>
        </p:txBody>
      </p:sp>
    </p:spTree>
    <p:extLst>
      <p:ext uri="{BB962C8B-B14F-4D97-AF65-F5344CB8AC3E}">
        <p14:creationId xmlns:p14="http://schemas.microsoft.com/office/powerpoint/2010/main" val="3068230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22</a:t>
            </a:fld>
            <a:endParaRPr lang="zh-TW" altLang="en-US"/>
          </a:p>
        </p:txBody>
      </p:sp>
    </p:spTree>
    <p:extLst>
      <p:ext uri="{BB962C8B-B14F-4D97-AF65-F5344CB8AC3E}">
        <p14:creationId xmlns:p14="http://schemas.microsoft.com/office/powerpoint/2010/main" val="3149960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23</a:t>
            </a:fld>
            <a:endParaRPr lang="zh-TW" altLang="en-US"/>
          </a:p>
        </p:txBody>
      </p:sp>
    </p:spTree>
    <p:extLst>
      <p:ext uri="{BB962C8B-B14F-4D97-AF65-F5344CB8AC3E}">
        <p14:creationId xmlns:p14="http://schemas.microsoft.com/office/powerpoint/2010/main" val="1722323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24</a:t>
            </a:fld>
            <a:endParaRPr lang="zh-TW" altLang="en-US"/>
          </a:p>
        </p:txBody>
      </p:sp>
    </p:spTree>
    <p:extLst>
      <p:ext uri="{BB962C8B-B14F-4D97-AF65-F5344CB8AC3E}">
        <p14:creationId xmlns:p14="http://schemas.microsoft.com/office/powerpoint/2010/main" val="164549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ED7449AF-326F-5249-8817-5A9D75CEC9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07067" y="2404534"/>
            <a:ext cx="9075287" cy="1646302"/>
          </a:xfrm>
        </p:spPr>
        <p:txBody>
          <a:bodyPr anchor="b">
            <a:noAutofit/>
          </a:bodyPr>
          <a:lstStyle>
            <a:lvl1pPr algn="r">
              <a:defRPr sz="5400">
                <a:solidFill>
                  <a:schemeClr val="accent2">
                    <a:lumMod val="75000"/>
                  </a:schemeClr>
                </a:solidFill>
              </a:defRPr>
            </a:lvl1pPr>
          </a:lstStyle>
          <a:p>
            <a:r>
              <a:rPr lang="zh-TW" altLang="en-US" dirty="0"/>
              <a:t>按一下以編輯母片標題樣式</a:t>
            </a:r>
            <a:endParaRPr lang="en-US" dirty="0"/>
          </a:p>
        </p:txBody>
      </p:sp>
      <p:sp>
        <p:nvSpPr>
          <p:cNvPr id="3" name="Subtitle 2"/>
          <p:cNvSpPr>
            <a:spLocks noGrp="1"/>
          </p:cNvSpPr>
          <p:nvPr>
            <p:ph type="subTitle" idx="1"/>
          </p:nvPr>
        </p:nvSpPr>
        <p:spPr>
          <a:xfrm>
            <a:off x="1507067" y="4050833"/>
            <a:ext cx="907528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按一下以編輯母片子標題樣式</a:t>
            </a:r>
            <a:endParaRPr lang="en-US" dirty="0"/>
          </a:p>
        </p:txBody>
      </p:sp>
      <p:sp>
        <p:nvSpPr>
          <p:cNvPr id="18" name="文字方塊 17">
            <a:extLst>
              <a:ext uri="{FF2B5EF4-FFF2-40B4-BE49-F238E27FC236}">
                <a16:creationId xmlns:a16="http://schemas.microsoft.com/office/drawing/2014/main" id="{5C1461A5-372B-7D46-99BA-E6C2B48EF4C8}"/>
              </a:ext>
            </a:extLst>
          </p:cNvPr>
          <p:cNvSpPr txBox="1"/>
          <p:nvPr userDrawn="1"/>
        </p:nvSpPr>
        <p:spPr>
          <a:xfrm>
            <a:off x="1609646" y="2199094"/>
            <a:ext cx="184731" cy="369332"/>
          </a:xfrm>
          <a:prstGeom prst="rect">
            <a:avLst/>
          </a:prstGeom>
          <a:noFill/>
        </p:spPr>
        <p:txBody>
          <a:bodyPr wrap="none" rtlCol="0">
            <a:spAutoFit/>
          </a:bodyPr>
          <a:lstStyle/>
          <a:p>
            <a:endParaRPr kumimoji="1" lang="zh-TW" altLang="en-US" dirty="0"/>
          </a:p>
        </p:txBody>
      </p:sp>
    </p:spTree>
    <p:extLst>
      <p:ext uri="{BB962C8B-B14F-4D97-AF65-F5344CB8AC3E}">
        <p14:creationId xmlns:p14="http://schemas.microsoft.com/office/powerpoint/2010/main" val="289996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6784A550-C4E1-5943-A509-89EFEC1ED2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77334" y="609600"/>
            <a:ext cx="10819266" cy="1320800"/>
          </a:xfrm>
        </p:spPr>
        <p:txBody>
          <a:bodyPr>
            <a:normAutofit/>
          </a:bodyPr>
          <a:lstStyle>
            <a:lvl1pPr>
              <a:defRPr sz="3600">
                <a:solidFill>
                  <a:schemeClr val="accent2">
                    <a:lumMod val="75000"/>
                  </a:schemeClr>
                </a:solidFill>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677334" y="2160589"/>
            <a:ext cx="10819266" cy="388077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val="31332415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10963282" cy="1320800"/>
          </a:xfrm>
          <a:prstGeom prst="rect">
            <a:avLst/>
          </a:prstGeom>
        </p:spPr>
        <p:txBody>
          <a:bodyPr vert="horz" lIns="91440" tIns="45720" rIns="91440" bIns="45720" rtlCol="0" anchor="t">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677334" y="2160589"/>
            <a:ext cx="10963282" cy="388077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val="3352220035"/>
      </p:ext>
    </p:extLst>
  </p:cSld>
  <p:clrMap bg1="lt1" tx1="dk1" bg2="lt2" tx2="dk2" accent1="accent1" accent2="accent2" accent3="accent3" accent4="accent4" accent5="accent5" accent6="accent6" hlink="hlink" folHlink="folHlink"/>
  <p:sldLayoutIdLst>
    <p:sldLayoutId id="2147483804" r:id="rId1"/>
    <p:sldLayoutId id="2147483805" r:id="rId2"/>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4.xml"/><Relationship Id="rId7" Type="http://schemas.openxmlformats.org/officeDocument/2006/relationships/image" Target="../media/image9.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8.svg"/><Relationship Id="rId7" Type="http://schemas.openxmlformats.org/officeDocument/2006/relationships/diagramColors" Target="../diagrams/colors9.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8.svg"/><Relationship Id="rId7" Type="http://schemas.openxmlformats.org/officeDocument/2006/relationships/diagramColors" Target="../diagrams/colors10.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image" Target="../media/image21.svg"/><Relationship Id="rId5" Type="http://schemas.openxmlformats.org/officeDocument/2006/relationships/diagramQuickStyle" Target="../diagrams/quickStyle17.xml"/><Relationship Id="rId10" Type="http://schemas.openxmlformats.org/officeDocument/2006/relationships/image" Target="../media/image20.png"/><Relationship Id="rId4" Type="http://schemas.openxmlformats.org/officeDocument/2006/relationships/diagramLayout" Target="../diagrams/layout17.xml"/><Relationship Id="rId9"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271464" y="1124744"/>
            <a:ext cx="9073008" cy="936104"/>
          </a:xfrm>
        </p:spPr>
        <p:txBody>
          <a:bodyPr/>
          <a:lstStyle/>
          <a:p>
            <a:pPr algn="ctr"/>
            <a:r>
              <a:rPr lang="zh-TW" altLang="en-US" sz="6000" b="1" dirty="0">
                <a:solidFill>
                  <a:srgbClr val="5DCED0"/>
                </a:solidFill>
              </a:rPr>
              <a:t>非營利組織專案管理專題</a:t>
            </a:r>
          </a:p>
        </p:txBody>
      </p:sp>
      <p:sp>
        <p:nvSpPr>
          <p:cNvPr id="3" name="副標題 2"/>
          <p:cNvSpPr>
            <a:spLocks noGrp="1"/>
          </p:cNvSpPr>
          <p:nvPr>
            <p:ph type="subTitle" idx="1"/>
          </p:nvPr>
        </p:nvSpPr>
        <p:spPr>
          <a:xfrm>
            <a:off x="1271464" y="3445400"/>
            <a:ext cx="9649072" cy="2791911"/>
          </a:xfrm>
        </p:spPr>
        <p:txBody>
          <a:bodyPr>
            <a:noAutofit/>
          </a:bodyPr>
          <a:lstStyle/>
          <a:p>
            <a:pPr algn="l"/>
            <a:r>
              <a:rPr lang="zh-TW" altLang="en-US" sz="3200" dirty="0">
                <a:solidFill>
                  <a:srgbClr val="387D7F"/>
                </a:solidFill>
                <a:latin typeface="Courier" pitchFamily="2" charset="0"/>
              </a:rPr>
              <a:t>指導教授 ⏐ 莊俐昕老師</a:t>
            </a:r>
            <a:endParaRPr lang="en-US" altLang="zh-TW" sz="3200" dirty="0">
              <a:solidFill>
                <a:srgbClr val="387D7F"/>
              </a:solidFill>
              <a:latin typeface="Courier" pitchFamily="2" charset="0"/>
            </a:endParaRPr>
          </a:p>
          <a:p>
            <a:pPr algn="l"/>
            <a:r>
              <a:rPr lang="zh-TW" altLang="en-US" sz="3200" dirty="0">
                <a:solidFill>
                  <a:srgbClr val="387D7F"/>
                </a:solidFill>
                <a:latin typeface="Courier" pitchFamily="2" charset="0"/>
              </a:rPr>
              <a:t>小組成員 ⏐ 劉宥群</a:t>
            </a:r>
            <a:r>
              <a:rPr lang="en-US" altLang="zh-TW" sz="3200" dirty="0">
                <a:solidFill>
                  <a:srgbClr val="387D7F"/>
                </a:solidFill>
                <a:latin typeface="Courier" pitchFamily="2" charset="0"/>
              </a:rPr>
              <a:t>108139510 </a:t>
            </a:r>
            <a:r>
              <a:rPr lang="zh-TW" altLang="en-US" sz="3200" dirty="0">
                <a:solidFill>
                  <a:srgbClr val="387D7F"/>
                </a:solidFill>
                <a:latin typeface="Courier" pitchFamily="2" charset="0"/>
              </a:rPr>
              <a:t>劉柏超</a:t>
            </a:r>
            <a:r>
              <a:rPr lang="en-US" altLang="zh-TW" sz="3200" dirty="0">
                <a:solidFill>
                  <a:srgbClr val="387D7F"/>
                </a:solidFill>
                <a:latin typeface="Courier" pitchFamily="2" charset="0"/>
              </a:rPr>
              <a:t>109139507</a:t>
            </a:r>
          </a:p>
          <a:p>
            <a:pPr algn="l"/>
            <a:r>
              <a:rPr lang="en-US" altLang="zh-TW" sz="2800" dirty="0">
                <a:solidFill>
                  <a:srgbClr val="387D7F"/>
                </a:solidFill>
                <a:latin typeface="Courier" pitchFamily="2" charset="0"/>
              </a:rPr>
              <a:t>       </a:t>
            </a:r>
            <a:r>
              <a:rPr lang="zh-TW" altLang="en-US" sz="2800" dirty="0">
                <a:solidFill>
                  <a:srgbClr val="387D7F"/>
                </a:solidFill>
                <a:latin typeface="Courier" pitchFamily="2" charset="0"/>
              </a:rPr>
              <a:t> </a:t>
            </a:r>
            <a:r>
              <a:rPr lang="en-US" altLang="zh-TW" sz="2800" dirty="0">
                <a:solidFill>
                  <a:srgbClr val="387D7F"/>
                </a:solidFill>
                <a:latin typeface="Courier" pitchFamily="2" charset="0"/>
              </a:rPr>
              <a:t>   </a:t>
            </a:r>
            <a:r>
              <a:rPr lang="zh-TW" altLang="en-US" sz="3200" dirty="0">
                <a:solidFill>
                  <a:srgbClr val="387D7F"/>
                </a:solidFill>
                <a:latin typeface="Courier" pitchFamily="2" charset="0"/>
              </a:rPr>
              <a:t>李燕宜</a:t>
            </a:r>
            <a:r>
              <a:rPr lang="en-US" altLang="zh-TW" sz="3200" dirty="0">
                <a:solidFill>
                  <a:srgbClr val="387D7F"/>
                </a:solidFill>
                <a:latin typeface="Courier" pitchFamily="2" charset="0"/>
              </a:rPr>
              <a:t>108139529 </a:t>
            </a:r>
            <a:r>
              <a:rPr lang="zh-TW" altLang="en-US" sz="3200" dirty="0">
                <a:solidFill>
                  <a:srgbClr val="387D7F"/>
                </a:solidFill>
                <a:latin typeface="Courier" pitchFamily="2" charset="0"/>
              </a:rPr>
              <a:t>林欣怡</a:t>
            </a:r>
            <a:r>
              <a:rPr lang="en-US" altLang="zh-TW" sz="2000" dirty="0">
                <a:solidFill>
                  <a:srgbClr val="387D7F"/>
                </a:solidFill>
                <a:latin typeface="Courier" pitchFamily="2" charset="0"/>
              </a:rPr>
              <a:t>(</a:t>
            </a:r>
            <a:r>
              <a:rPr lang="zh-TW" altLang="en-US" sz="2000" dirty="0">
                <a:solidFill>
                  <a:srgbClr val="387D7F"/>
                </a:solidFill>
                <a:latin typeface="Courier" pitchFamily="2" charset="0"/>
              </a:rPr>
              <a:t>隨班附讀</a:t>
            </a:r>
            <a:r>
              <a:rPr lang="en-US" altLang="zh-TW" sz="2000" dirty="0">
                <a:solidFill>
                  <a:srgbClr val="387D7F"/>
                </a:solidFill>
                <a:latin typeface="Courier" pitchFamily="2" charset="0"/>
              </a:rPr>
              <a:t>)</a:t>
            </a:r>
          </a:p>
          <a:p>
            <a:pPr algn="l"/>
            <a:r>
              <a:rPr lang="zh-TW" altLang="en-US" sz="3200" dirty="0">
                <a:solidFill>
                  <a:srgbClr val="387D7F"/>
                </a:solidFill>
                <a:latin typeface="Courier" pitchFamily="2" charset="0"/>
              </a:rPr>
              <a:t>報告日期 ⏐ </a:t>
            </a:r>
            <a:r>
              <a:rPr lang="en-US" altLang="zh-TW" sz="3200" dirty="0">
                <a:solidFill>
                  <a:srgbClr val="387D7F"/>
                </a:solidFill>
                <a:latin typeface="Courier" pitchFamily="2" charset="0"/>
              </a:rPr>
              <a:t>110/06/05</a:t>
            </a:r>
            <a:endParaRPr lang="zh-TW" altLang="en-US" sz="3200" dirty="0">
              <a:solidFill>
                <a:srgbClr val="387D7F"/>
              </a:solidFill>
              <a:latin typeface="Courier" pitchFamily="2" charset="0"/>
            </a:endParaRPr>
          </a:p>
        </p:txBody>
      </p:sp>
    </p:spTree>
    <p:extLst>
      <p:ext uri="{BB962C8B-B14F-4D97-AF65-F5344CB8AC3E}">
        <p14:creationId xmlns:p14="http://schemas.microsoft.com/office/powerpoint/2010/main" val="2096122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a:extLst>
              <a:ext uri="{FF2B5EF4-FFF2-40B4-BE49-F238E27FC236}">
                <a16:creationId xmlns:a16="http://schemas.microsoft.com/office/drawing/2014/main" id="{61FB4939-BE54-2144-91DE-AD493C3FA61A}"/>
              </a:ext>
            </a:extLst>
          </p:cNvPr>
          <p:cNvGraphicFramePr/>
          <p:nvPr>
            <p:extLst>
              <p:ext uri="{D42A27DB-BD31-4B8C-83A1-F6EECF244321}">
                <p14:modId xmlns:p14="http://schemas.microsoft.com/office/powerpoint/2010/main" val="272771116"/>
              </p:ext>
            </p:extLst>
          </p:nvPr>
        </p:nvGraphicFramePr>
        <p:xfrm>
          <a:off x="3215680" y="1412776"/>
          <a:ext cx="849694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標題 3">
            <a:extLst>
              <a:ext uri="{FF2B5EF4-FFF2-40B4-BE49-F238E27FC236}">
                <a16:creationId xmlns:a16="http://schemas.microsoft.com/office/drawing/2014/main" id="{FBC2EA5E-D20D-E54F-9831-76402FA064C6}"/>
              </a:ext>
            </a:extLst>
          </p:cNvPr>
          <p:cNvSpPr>
            <a:spLocks noGrp="1"/>
          </p:cNvSpPr>
          <p:nvPr>
            <p:ph type="title"/>
          </p:nvPr>
        </p:nvSpPr>
        <p:spPr/>
        <p:txBody>
          <a:bodyPr/>
          <a:lstStyle/>
          <a:p>
            <a:r>
              <a:rPr lang="zh-TW" altLang="en-US" dirty="0">
                <a:solidFill>
                  <a:schemeClr val="bg1"/>
                </a:solidFill>
                <a:highlight>
                  <a:srgbClr val="C0C0C0"/>
                </a:highlight>
              </a:rPr>
              <a:t>實施內容２：</a:t>
            </a:r>
            <a:r>
              <a:rPr lang="zh-TW" altLang="zh-TW" kern="150" dirty="0">
                <a:solidFill>
                  <a:schemeClr val="bg1"/>
                </a:solidFill>
                <a:highlight>
                  <a:srgbClr val="C0C0C0"/>
                </a:highlight>
                <a:latin typeface="+mn-ea"/>
                <a:cs typeface="標楷體" panose="03000509000000000000" pitchFamily="65" charset="-120"/>
              </a:rPr>
              <a:t>性別藩籬電影院賞析</a:t>
            </a:r>
            <a:endParaRPr lang="zh-TW" altLang="en-US" dirty="0">
              <a:solidFill>
                <a:schemeClr val="bg1"/>
              </a:solidFill>
              <a:highlight>
                <a:srgbClr val="C0C0C0"/>
              </a:highlight>
            </a:endParaRPr>
          </a:p>
        </p:txBody>
      </p:sp>
      <p:pic>
        <p:nvPicPr>
          <p:cNvPr id="5" name="圖片 4" descr="一張含有 文字, 個人, 擺姿勢 的圖片&#10;&#10;自動產生的描述">
            <a:extLst>
              <a:ext uri="{FF2B5EF4-FFF2-40B4-BE49-F238E27FC236}">
                <a16:creationId xmlns:a16="http://schemas.microsoft.com/office/drawing/2014/main" id="{3BF12193-6FF0-2049-9BBB-C1FE0A5A5F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366665">
            <a:off x="451314" y="2141243"/>
            <a:ext cx="2489696" cy="3503881"/>
          </a:xfrm>
          <a:prstGeom prst="rect">
            <a:avLst/>
          </a:prstGeom>
        </p:spPr>
      </p:pic>
      <p:pic>
        <p:nvPicPr>
          <p:cNvPr id="6" name="圖形 5" descr="夾板 外框">
            <a:extLst>
              <a:ext uri="{FF2B5EF4-FFF2-40B4-BE49-F238E27FC236}">
                <a16:creationId xmlns:a16="http://schemas.microsoft.com/office/drawing/2014/main" id="{38AC4F94-816F-AF41-A6A2-FEA339C01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23656">
            <a:off x="10938903" y="5440757"/>
            <a:ext cx="1050038" cy="1050038"/>
          </a:xfrm>
          <a:prstGeom prst="rect">
            <a:avLst/>
          </a:prstGeom>
        </p:spPr>
      </p:pic>
    </p:spTree>
    <p:extLst>
      <p:ext uri="{BB962C8B-B14F-4D97-AF65-F5344CB8AC3E}">
        <p14:creationId xmlns:p14="http://schemas.microsoft.com/office/powerpoint/2010/main" val="348410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a:extLst>
              <a:ext uri="{FF2B5EF4-FFF2-40B4-BE49-F238E27FC236}">
                <a16:creationId xmlns:a16="http://schemas.microsoft.com/office/drawing/2014/main" id="{61FB4939-BE54-2144-91DE-AD493C3FA61A}"/>
              </a:ext>
            </a:extLst>
          </p:cNvPr>
          <p:cNvGraphicFramePr/>
          <p:nvPr>
            <p:extLst>
              <p:ext uri="{D42A27DB-BD31-4B8C-83A1-F6EECF244321}">
                <p14:modId xmlns:p14="http://schemas.microsoft.com/office/powerpoint/2010/main" val="2081571130"/>
              </p:ext>
            </p:extLst>
          </p:nvPr>
        </p:nvGraphicFramePr>
        <p:xfrm>
          <a:off x="767408" y="1437150"/>
          <a:ext cx="10657185" cy="5088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標題 3">
            <a:extLst>
              <a:ext uri="{FF2B5EF4-FFF2-40B4-BE49-F238E27FC236}">
                <a16:creationId xmlns:a16="http://schemas.microsoft.com/office/drawing/2014/main" id="{FBC2EA5E-D20D-E54F-9831-76402FA064C6}"/>
              </a:ext>
            </a:extLst>
          </p:cNvPr>
          <p:cNvSpPr>
            <a:spLocks noGrp="1"/>
          </p:cNvSpPr>
          <p:nvPr>
            <p:ph type="title"/>
          </p:nvPr>
        </p:nvSpPr>
        <p:spPr/>
        <p:txBody>
          <a:bodyPr/>
          <a:lstStyle/>
          <a:p>
            <a:r>
              <a:rPr lang="zh-TW" altLang="en-US" dirty="0">
                <a:solidFill>
                  <a:schemeClr val="bg1"/>
                </a:solidFill>
                <a:highlight>
                  <a:srgbClr val="C0C0C0"/>
                </a:highlight>
              </a:rPr>
              <a:t>實施內容２：</a:t>
            </a:r>
            <a:r>
              <a:rPr lang="zh-TW" altLang="zh-TW" kern="150" dirty="0">
                <a:solidFill>
                  <a:schemeClr val="bg1"/>
                </a:solidFill>
                <a:highlight>
                  <a:srgbClr val="C0C0C0"/>
                </a:highlight>
                <a:latin typeface="+mn-ea"/>
                <a:cs typeface="標楷體" panose="03000509000000000000" pitchFamily="65" charset="-120"/>
              </a:rPr>
              <a:t>性別藩籬電影院賞析</a:t>
            </a:r>
            <a:endParaRPr lang="zh-TW" altLang="en-US" dirty="0">
              <a:solidFill>
                <a:schemeClr val="bg1"/>
              </a:solidFill>
              <a:highlight>
                <a:srgbClr val="C0C0C0"/>
              </a:highlight>
            </a:endParaRPr>
          </a:p>
        </p:txBody>
      </p:sp>
      <p:pic>
        <p:nvPicPr>
          <p:cNvPr id="7" name="圖形 6" descr="夾板 外框">
            <a:extLst>
              <a:ext uri="{FF2B5EF4-FFF2-40B4-BE49-F238E27FC236}">
                <a16:creationId xmlns:a16="http://schemas.microsoft.com/office/drawing/2014/main" id="{56403933-A3A3-674B-B0E5-967CF3EE41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23656">
            <a:off x="10938903" y="5440757"/>
            <a:ext cx="1050038" cy="1050038"/>
          </a:xfrm>
          <a:prstGeom prst="rect">
            <a:avLst/>
          </a:prstGeom>
        </p:spPr>
      </p:pic>
      <p:sp>
        <p:nvSpPr>
          <p:cNvPr id="10" name="文字方塊 9">
            <a:extLst>
              <a:ext uri="{FF2B5EF4-FFF2-40B4-BE49-F238E27FC236}">
                <a16:creationId xmlns:a16="http://schemas.microsoft.com/office/drawing/2014/main" id="{6B021D24-7450-E84D-91F0-F4C9681F6531}"/>
              </a:ext>
            </a:extLst>
          </p:cNvPr>
          <p:cNvSpPr txBox="1"/>
          <p:nvPr/>
        </p:nvSpPr>
        <p:spPr>
          <a:xfrm>
            <a:off x="761752" y="1917849"/>
            <a:ext cx="1728192" cy="523220"/>
          </a:xfrm>
          <a:prstGeom prst="rect">
            <a:avLst/>
          </a:prstGeom>
          <a:noFill/>
          <a:ln>
            <a:solidFill>
              <a:schemeClr val="accent2"/>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zh-TW" altLang="en-US" sz="2800" dirty="0">
                <a:solidFill>
                  <a:schemeClr val="accent2">
                    <a:lumMod val="75000"/>
                  </a:schemeClr>
                </a:solidFill>
              </a:rPr>
              <a:t>電影簡介</a:t>
            </a:r>
          </a:p>
        </p:txBody>
      </p:sp>
    </p:spTree>
    <p:extLst>
      <p:ext uri="{BB962C8B-B14F-4D97-AF65-F5344CB8AC3E}">
        <p14:creationId xmlns:p14="http://schemas.microsoft.com/office/powerpoint/2010/main" val="2619031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圓角矩形 10">
            <a:extLst>
              <a:ext uri="{FF2B5EF4-FFF2-40B4-BE49-F238E27FC236}">
                <a16:creationId xmlns:a16="http://schemas.microsoft.com/office/drawing/2014/main" id="{263B7A6F-7974-3F42-81FE-01C99038DE74}"/>
              </a:ext>
            </a:extLst>
          </p:cNvPr>
          <p:cNvSpPr/>
          <p:nvPr/>
        </p:nvSpPr>
        <p:spPr>
          <a:xfrm>
            <a:off x="218794" y="146758"/>
            <a:ext cx="3089461" cy="169674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TW" altLang="en-US" dirty="0"/>
          </a:p>
        </p:txBody>
      </p:sp>
      <p:sp>
        <p:nvSpPr>
          <p:cNvPr id="8" name="圓角矩形 7">
            <a:extLst>
              <a:ext uri="{FF2B5EF4-FFF2-40B4-BE49-F238E27FC236}">
                <a16:creationId xmlns:a16="http://schemas.microsoft.com/office/drawing/2014/main" id="{AF25E27A-BCDE-9A43-BEB6-5E51EA307099}"/>
              </a:ext>
            </a:extLst>
          </p:cNvPr>
          <p:cNvSpPr/>
          <p:nvPr/>
        </p:nvSpPr>
        <p:spPr>
          <a:xfrm rot="20239812">
            <a:off x="757388" y="464895"/>
            <a:ext cx="511552" cy="489300"/>
          </a:xfrm>
          <a:prstGeom prst="roundRect">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TW" altLang="en-US" dirty="0"/>
          </a:p>
        </p:txBody>
      </p:sp>
      <p:graphicFrame>
        <p:nvGraphicFramePr>
          <p:cNvPr id="2" name="資料庫圖表 1">
            <a:extLst>
              <a:ext uri="{FF2B5EF4-FFF2-40B4-BE49-F238E27FC236}">
                <a16:creationId xmlns:a16="http://schemas.microsoft.com/office/drawing/2014/main" id="{3ABE94CC-37E7-EE45-B419-938AA6F45585}"/>
              </a:ext>
            </a:extLst>
          </p:cNvPr>
          <p:cNvGraphicFramePr/>
          <p:nvPr>
            <p:extLst>
              <p:ext uri="{D42A27DB-BD31-4B8C-83A1-F6EECF244321}">
                <p14:modId xmlns:p14="http://schemas.microsoft.com/office/powerpoint/2010/main" val="801564748"/>
              </p:ext>
            </p:extLst>
          </p:nvPr>
        </p:nvGraphicFramePr>
        <p:xfrm>
          <a:off x="1343472" y="1033875"/>
          <a:ext cx="9865095" cy="5059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 6">
            <a:extLst>
              <a:ext uri="{FF2B5EF4-FFF2-40B4-BE49-F238E27FC236}">
                <a16:creationId xmlns:a16="http://schemas.microsoft.com/office/drawing/2014/main" id="{96BD4443-1EE7-9F44-AF89-90E67FE2F56C}"/>
              </a:ext>
            </a:extLst>
          </p:cNvPr>
          <p:cNvSpPr/>
          <p:nvPr/>
        </p:nvSpPr>
        <p:spPr>
          <a:xfrm>
            <a:off x="257971" y="518074"/>
            <a:ext cx="3057247" cy="954107"/>
          </a:xfrm>
          <a:prstGeom prst="rect">
            <a:avLst/>
          </a:prstGeom>
        </p:spPr>
        <p:txBody>
          <a:bodyPr wrap="none">
            <a:spAutoFit/>
          </a:bodyPr>
          <a:lstStyle/>
          <a:p>
            <a:pPr algn="ctr"/>
            <a:r>
              <a:rPr lang="zh-TW" altLang="en-US" sz="2800" dirty="0">
                <a:solidFill>
                  <a:schemeClr val="accent2">
                    <a:lumMod val="75000"/>
                  </a:schemeClr>
                </a:solidFill>
              </a:rPr>
              <a:t>專案名稱</a:t>
            </a:r>
            <a:endParaRPr lang="en-US" altLang="zh-TW" sz="2800" dirty="0">
              <a:solidFill>
                <a:schemeClr val="accent2">
                  <a:lumMod val="75000"/>
                </a:schemeClr>
              </a:solidFill>
            </a:endParaRPr>
          </a:p>
          <a:p>
            <a:pPr algn="ctr"/>
            <a:r>
              <a:rPr lang="zh-TW" altLang="en-US" sz="2800" dirty="0">
                <a:solidFill>
                  <a:schemeClr val="accent2">
                    <a:lumMod val="75000"/>
                  </a:schemeClr>
                </a:solidFill>
              </a:rPr>
              <a:t>性別平等創新活動</a:t>
            </a:r>
          </a:p>
        </p:txBody>
      </p:sp>
    </p:spTree>
    <p:extLst>
      <p:ext uri="{BB962C8B-B14F-4D97-AF65-F5344CB8AC3E}">
        <p14:creationId xmlns:p14="http://schemas.microsoft.com/office/powerpoint/2010/main" val="2827289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0FD21B7A-17B6-0B45-9A1D-E07C8443ABD7}"/>
              </a:ext>
            </a:extLst>
          </p:cNvPr>
          <p:cNvCxnSpPr>
            <a:cxnSpLocks/>
          </p:cNvCxnSpPr>
          <p:nvPr/>
        </p:nvCxnSpPr>
        <p:spPr>
          <a:xfrm flipV="1">
            <a:off x="5807968" y="309795"/>
            <a:ext cx="0" cy="1604948"/>
          </a:xfrm>
          <a:prstGeom prst="line">
            <a:avLst/>
          </a:prstGeom>
          <a:ln w="38100">
            <a:solidFill>
              <a:srgbClr val="8E8E8E"/>
            </a:solidFill>
          </a:ln>
        </p:spPr>
        <p:style>
          <a:lnRef idx="1">
            <a:schemeClr val="accent2"/>
          </a:lnRef>
          <a:fillRef idx="0">
            <a:schemeClr val="accent2"/>
          </a:fillRef>
          <a:effectRef idx="0">
            <a:schemeClr val="accent2"/>
          </a:effectRef>
          <a:fontRef idx="minor">
            <a:schemeClr val="tx1"/>
          </a:fontRef>
        </p:style>
      </p:cxnSp>
      <p:graphicFrame>
        <p:nvGraphicFramePr>
          <p:cNvPr id="5" name="資料庫圖表 4">
            <a:extLst>
              <a:ext uri="{FF2B5EF4-FFF2-40B4-BE49-F238E27FC236}">
                <a16:creationId xmlns:a16="http://schemas.microsoft.com/office/drawing/2014/main" id="{257A583E-D523-DD4F-880C-8B08810ECADA}"/>
              </a:ext>
            </a:extLst>
          </p:cNvPr>
          <p:cNvGraphicFramePr/>
          <p:nvPr/>
        </p:nvGraphicFramePr>
        <p:xfrm>
          <a:off x="657705" y="1914743"/>
          <a:ext cx="10910903" cy="1010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表格 14">
            <a:extLst>
              <a:ext uri="{FF2B5EF4-FFF2-40B4-BE49-F238E27FC236}">
                <a16:creationId xmlns:a16="http://schemas.microsoft.com/office/drawing/2014/main" id="{384880E9-E82F-594F-A83A-562AB32D78D7}"/>
              </a:ext>
            </a:extLst>
          </p:cNvPr>
          <p:cNvGraphicFramePr>
            <a:graphicFrameLocks noGrp="1"/>
          </p:cNvGraphicFramePr>
          <p:nvPr/>
        </p:nvGraphicFramePr>
        <p:xfrm>
          <a:off x="767407" y="2960961"/>
          <a:ext cx="2283112" cy="3060000"/>
        </p:xfrm>
        <a:graphic>
          <a:graphicData uri="http://schemas.openxmlformats.org/drawingml/2006/table">
            <a:tbl>
              <a:tblPr firstRow="1" bandRow="1">
                <a:tableStyleId>{8799B23B-EC83-4686-B30A-512413B5E67A}</a:tableStyleId>
              </a:tblPr>
              <a:tblGrid>
                <a:gridCol w="570778">
                  <a:extLst>
                    <a:ext uri="{9D8B030D-6E8A-4147-A177-3AD203B41FA5}">
                      <a16:colId xmlns:a16="http://schemas.microsoft.com/office/drawing/2014/main" val="3743544223"/>
                    </a:ext>
                  </a:extLst>
                </a:gridCol>
                <a:gridCol w="570778">
                  <a:extLst>
                    <a:ext uri="{9D8B030D-6E8A-4147-A177-3AD203B41FA5}">
                      <a16:colId xmlns:a16="http://schemas.microsoft.com/office/drawing/2014/main" val="4251837194"/>
                    </a:ext>
                  </a:extLst>
                </a:gridCol>
                <a:gridCol w="570778">
                  <a:extLst>
                    <a:ext uri="{9D8B030D-6E8A-4147-A177-3AD203B41FA5}">
                      <a16:colId xmlns:a16="http://schemas.microsoft.com/office/drawing/2014/main" val="3547882798"/>
                    </a:ext>
                  </a:extLst>
                </a:gridCol>
                <a:gridCol w="570778">
                  <a:extLst>
                    <a:ext uri="{9D8B030D-6E8A-4147-A177-3AD203B41FA5}">
                      <a16:colId xmlns:a16="http://schemas.microsoft.com/office/drawing/2014/main" val="821452952"/>
                    </a:ext>
                  </a:extLst>
                </a:gridCol>
              </a:tblGrid>
              <a:tr h="3060000">
                <a:tc>
                  <a:txBody>
                    <a:bodyPr/>
                    <a:lstStyle/>
                    <a:p>
                      <a:pPr algn="l"/>
                      <a:r>
                        <a:rPr lang="zh-TW" altLang="en-US" sz="2400" b="0" dirty="0">
                          <a:solidFill>
                            <a:schemeClr val="accent2">
                              <a:lumMod val="75000"/>
                            </a:schemeClr>
                          </a:solidFill>
                        </a:rPr>
                        <a:t>活動緣起</a:t>
                      </a:r>
                    </a:p>
                  </a:txBody>
                  <a:tcPr vert="eaVert" anchor="ctr">
                    <a:noFill/>
                  </a:tcPr>
                </a:tc>
                <a:tc>
                  <a:txBody>
                    <a:bodyPr/>
                    <a:lstStyle/>
                    <a:p>
                      <a:pPr algn="l"/>
                      <a:r>
                        <a:rPr lang="zh-TW" altLang="en-US" sz="2400" b="0" dirty="0">
                          <a:solidFill>
                            <a:schemeClr val="accent2">
                              <a:lumMod val="75000"/>
                            </a:schemeClr>
                          </a:solidFill>
                        </a:rPr>
                        <a:t>活動目標</a:t>
                      </a:r>
                    </a:p>
                  </a:txBody>
                  <a:tcPr vert="eaVert" anchor="ctr">
                    <a:noFill/>
                  </a:tcPr>
                </a:tc>
                <a:tc>
                  <a:txBody>
                    <a:bodyPr/>
                    <a:lstStyle/>
                    <a:p>
                      <a:pPr algn="l"/>
                      <a:r>
                        <a:rPr lang="zh-TW" altLang="en-US" sz="2400" b="0" dirty="0">
                          <a:solidFill>
                            <a:schemeClr val="accent2">
                              <a:lumMod val="75000"/>
                            </a:schemeClr>
                          </a:solidFill>
                        </a:rPr>
                        <a:t>辦理方式</a:t>
                      </a:r>
                    </a:p>
                  </a:txBody>
                  <a:tcPr vert="eaVert" anchor="ctr">
                    <a:noFill/>
                  </a:tcPr>
                </a:tc>
                <a:tc>
                  <a:txBody>
                    <a:bodyPr/>
                    <a:lstStyle/>
                    <a:p>
                      <a:pPr algn="l"/>
                      <a:r>
                        <a:rPr lang="zh-TW" altLang="en-US" sz="2400" b="0" dirty="0">
                          <a:solidFill>
                            <a:schemeClr val="accent2">
                              <a:lumMod val="75000"/>
                            </a:schemeClr>
                          </a:solidFill>
                        </a:rPr>
                        <a:t>人力經費</a:t>
                      </a:r>
                    </a:p>
                  </a:txBody>
                  <a:tcPr vert="eaVert" anchor="ctr">
                    <a:noFill/>
                  </a:tcPr>
                </a:tc>
                <a:extLst>
                  <a:ext uri="{0D108BD9-81ED-4DB2-BD59-A6C34878D82A}">
                    <a16:rowId xmlns:a16="http://schemas.microsoft.com/office/drawing/2014/main" val="2712115368"/>
                  </a:ext>
                </a:extLst>
              </a:tr>
            </a:tbl>
          </a:graphicData>
        </a:graphic>
      </p:graphicFrame>
      <p:graphicFrame>
        <p:nvGraphicFramePr>
          <p:cNvPr id="16" name="表格 16">
            <a:extLst>
              <a:ext uri="{FF2B5EF4-FFF2-40B4-BE49-F238E27FC236}">
                <a16:creationId xmlns:a16="http://schemas.microsoft.com/office/drawing/2014/main" id="{CB8C188D-A09A-AF48-85DD-C24F61D4AAF8}"/>
              </a:ext>
            </a:extLst>
          </p:cNvPr>
          <p:cNvGraphicFramePr>
            <a:graphicFrameLocks noGrp="1"/>
          </p:cNvGraphicFramePr>
          <p:nvPr/>
        </p:nvGraphicFramePr>
        <p:xfrm>
          <a:off x="3524858" y="2960961"/>
          <a:ext cx="2283110" cy="3060000"/>
        </p:xfrm>
        <a:graphic>
          <a:graphicData uri="http://schemas.openxmlformats.org/drawingml/2006/table">
            <a:tbl>
              <a:tblPr firstRow="1" bandRow="1">
                <a:tableStyleId>{8799B23B-EC83-4686-B30A-512413B5E67A}</a:tableStyleId>
              </a:tblPr>
              <a:tblGrid>
                <a:gridCol w="456622">
                  <a:extLst>
                    <a:ext uri="{9D8B030D-6E8A-4147-A177-3AD203B41FA5}">
                      <a16:colId xmlns:a16="http://schemas.microsoft.com/office/drawing/2014/main" val="1229523007"/>
                    </a:ext>
                  </a:extLst>
                </a:gridCol>
                <a:gridCol w="456622">
                  <a:extLst>
                    <a:ext uri="{9D8B030D-6E8A-4147-A177-3AD203B41FA5}">
                      <a16:colId xmlns:a16="http://schemas.microsoft.com/office/drawing/2014/main" val="4287504721"/>
                    </a:ext>
                  </a:extLst>
                </a:gridCol>
                <a:gridCol w="456622">
                  <a:extLst>
                    <a:ext uri="{9D8B030D-6E8A-4147-A177-3AD203B41FA5}">
                      <a16:colId xmlns:a16="http://schemas.microsoft.com/office/drawing/2014/main" val="1535790497"/>
                    </a:ext>
                  </a:extLst>
                </a:gridCol>
                <a:gridCol w="456622">
                  <a:extLst>
                    <a:ext uri="{9D8B030D-6E8A-4147-A177-3AD203B41FA5}">
                      <a16:colId xmlns:a16="http://schemas.microsoft.com/office/drawing/2014/main" val="2815918450"/>
                    </a:ext>
                  </a:extLst>
                </a:gridCol>
                <a:gridCol w="456622">
                  <a:extLst>
                    <a:ext uri="{9D8B030D-6E8A-4147-A177-3AD203B41FA5}">
                      <a16:colId xmlns:a16="http://schemas.microsoft.com/office/drawing/2014/main" val="3865998506"/>
                    </a:ext>
                  </a:extLst>
                </a:gridCol>
              </a:tblGrid>
              <a:tr h="3060000">
                <a:tc>
                  <a:txBody>
                    <a:bodyPr/>
                    <a:lstStyle/>
                    <a:p>
                      <a:pPr algn="l"/>
                      <a:r>
                        <a:rPr lang="zh-TW" altLang="en-US" sz="2400" b="0" dirty="0">
                          <a:solidFill>
                            <a:schemeClr val="accent2">
                              <a:lumMod val="75000"/>
                            </a:schemeClr>
                          </a:solidFill>
                        </a:rPr>
                        <a:t>利害關係人</a:t>
                      </a:r>
                    </a:p>
                  </a:txBody>
                  <a:tcPr vert="eaVert" anchor="ctr">
                    <a:solidFill>
                      <a:schemeClr val="accent3">
                        <a:lumMod val="20000"/>
                        <a:lumOff val="80000"/>
                      </a:schemeClr>
                    </a:solidFill>
                  </a:tcPr>
                </a:tc>
                <a:tc>
                  <a:txBody>
                    <a:bodyPr/>
                    <a:lstStyle/>
                    <a:p>
                      <a:pPr algn="l"/>
                      <a:r>
                        <a:rPr lang="zh-TW" altLang="en-US" sz="2400" b="0" dirty="0">
                          <a:solidFill>
                            <a:schemeClr val="accent2">
                              <a:lumMod val="75000"/>
                            </a:schemeClr>
                          </a:solidFill>
                        </a:rPr>
                        <a:t>專案會議召開</a:t>
                      </a:r>
                    </a:p>
                  </a:txBody>
                  <a:tcPr vert="eaVert" anchor="ctr">
                    <a:solidFill>
                      <a:schemeClr val="accent3">
                        <a:lumMod val="20000"/>
                        <a:lumOff val="80000"/>
                      </a:schemeClr>
                    </a:solidFill>
                  </a:tcPr>
                </a:tc>
                <a:tc>
                  <a:txBody>
                    <a:bodyPr/>
                    <a:lstStyle/>
                    <a:p>
                      <a:pPr algn="l"/>
                      <a:r>
                        <a:rPr lang="zh-TW" altLang="en-US" sz="2400" b="0" dirty="0">
                          <a:solidFill>
                            <a:schemeClr val="accent2">
                              <a:lumMod val="75000"/>
                            </a:schemeClr>
                          </a:solidFill>
                        </a:rPr>
                        <a:t>活動時間地點</a:t>
                      </a:r>
                    </a:p>
                  </a:txBody>
                  <a:tcPr vert="eaVert" anchor="ctr">
                    <a:solidFill>
                      <a:schemeClr val="accent3">
                        <a:lumMod val="20000"/>
                        <a:lumOff val="80000"/>
                      </a:schemeClr>
                    </a:solidFill>
                  </a:tcPr>
                </a:tc>
                <a:tc>
                  <a:txBody>
                    <a:bodyPr/>
                    <a:lstStyle/>
                    <a:p>
                      <a:pPr algn="l"/>
                      <a:r>
                        <a:rPr lang="zh-TW" altLang="en-US" sz="2400" b="0" dirty="0">
                          <a:solidFill>
                            <a:schemeClr val="accent2">
                              <a:lumMod val="75000"/>
                            </a:schemeClr>
                          </a:solidFill>
                        </a:rPr>
                        <a:t>計畫範疇呈報</a:t>
                      </a:r>
                    </a:p>
                  </a:txBody>
                  <a:tcPr vert="eaVert" anchor="ctr">
                    <a:solidFill>
                      <a:schemeClr val="accent3">
                        <a:lumMod val="20000"/>
                        <a:lumOff val="80000"/>
                      </a:schemeClr>
                    </a:solidFill>
                  </a:tcPr>
                </a:tc>
                <a:tc>
                  <a:txBody>
                    <a:bodyPr/>
                    <a:lstStyle/>
                    <a:p>
                      <a:pPr algn="l"/>
                      <a:r>
                        <a:rPr lang="zh-TW" altLang="en-US" sz="2400" b="0" dirty="0">
                          <a:solidFill>
                            <a:schemeClr val="accent2">
                              <a:lumMod val="75000"/>
                            </a:schemeClr>
                          </a:solidFill>
                        </a:rPr>
                        <a:t>任務職責分工</a:t>
                      </a:r>
                    </a:p>
                  </a:txBody>
                  <a:tcPr vert="eaVert" anchor="ctr">
                    <a:solidFill>
                      <a:schemeClr val="accent3">
                        <a:lumMod val="20000"/>
                        <a:lumOff val="80000"/>
                      </a:schemeClr>
                    </a:solidFill>
                  </a:tcPr>
                </a:tc>
                <a:extLst>
                  <a:ext uri="{0D108BD9-81ED-4DB2-BD59-A6C34878D82A}">
                    <a16:rowId xmlns:a16="http://schemas.microsoft.com/office/drawing/2014/main" val="2169151961"/>
                  </a:ext>
                </a:extLst>
              </a:tr>
            </a:tbl>
          </a:graphicData>
        </a:graphic>
      </p:graphicFrame>
      <p:graphicFrame>
        <p:nvGraphicFramePr>
          <p:cNvPr id="17" name="表格 16">
            <a:extLst>
              <a:ext uri="{FF2B5EF4-FFF2-40B4-BE49-F238E27FC236}">
                <a16:creationId xmlns:a16="http://schemas.microsoft.com/office/drawing/2014/main" id="{E2464D48-2295-AD46-8C29-F32CFA34BC56}"/>
              </a:ext>
            </a:extLst>
          </p:cNvPr>
          <p:cNvGraphicFramePr>
            <a:graphicFrameLocks noGrp="1"/>
          </p:cNvGraphicFramePr>
          <p:nvPr>
            <p:extLst>
              <p:ext uri="{D42A27DB-BD31-4B8C-83A1-F6EECF244321}">
                <p14:modId xmlns:p14="http://schemas.microsoft.com/office/powerpoint/2010/main" val="1555224037"/>
              </p:ext>
            </p:extLst>
          </p:nvPr>
        </p:nvGraphicFramePr>
        <p:xfrm>
          <a:off x="6312023" y="2962737"/>
          <a:ext cx="1986445" cy="3060000"/>
        </p:xfrm>
        <a:graphic>
          <a:graphicData uri="http://schemas.openxmlformats.org/drawingml/2006/table">
            <a:tbl>
              <a:tblPr firstRow="1" bandRow="1">
                <a:tableStyleId>{1FECB4D8-DB02-4DC6-A0A2-4F2EBAE1DC90}</a:tableStyleId>
              </a:tblPr>
              <a:tblGrid>
                <a:gridCol w="397289">
                  <a:extLst>
                    <a:ext uri="{9D8B030D-6E8A-4147-A177-3AD203B41FA5}">
                      <a16:colId xmlns:a16="http://schemas.microsoft.com/office/drawing/2014/main" val="1229523007"/>
                    </a:ext>
                  </a:extLst>
                </a:gridCol>
                <a:gridCol w="397289">
                  <a:extLst>
                    <a:ext uri="{9D8B030D-6E8A-4147-A177-3AD203B41FA5}">
                      <a16:colId xmlns:a16="http://schemas.microsoft.com/office/drawing/2014/main" val="4287504721"/>
                    </a:ext>
                  </a:extLst>
                </a:gridCol>
                <a:gridCol w="397289">
                  <a:extLst>
                    <a:ext uri="{9D8B030D-6E8A-4147-A177-3AD203B41FA5}">
                      <a16:colId xmlns:a16="http://schemas.microsoft.com/office/drawing/2014/main" val="1535790497"/>
                    </a:ext>
                  </a:extLst>
                </a:gridCol>
                <a:gridCol w="397289">
                  <a:extLst>
                    <a:ext uri="{9D8B030D-6E8A-4147-A177-3AD203B41FA5}">
                      <a16:colId xmlns:a16="http://schemas.microsoft.com/office/drawing/2014/main" val="2815918450"/>
                    </a:ext>
                  </a:extLst>
                </a:gridCol>
                <a:gridCol w="397289">
                  <a:extLst>
                    <a:ext uri="{9D8B030D-6E8A-4147-A177-3AD203B41FA5}">
                      <a16:colId xmlns:a16="http://schemas.microsoft.com/office/drawing/2014/main" val="3865998506"/>
                    </a:ext>
                  </a:extLst>
                </a:gridCol>
              </a:tblGrid>
              <a:tr h="3060000">
                <a:tc>
                  <a:txBody>
                    <a:bodyPr/>
                    <a:lstStyle/>
                    <a:p>
                      <a:pPr algn="l"/>
                      <a:r>
                        <a:rPr lang="zh-TW" altLang="en-US" sz="2400" b="0" dirty="0">
                          <a:solidFill>
                            <a:schemeClr val="accent2">
                              <a:lumMod val="75000"/>
                            </a:schemeClr>
                          </a:solidFill>
                        </a:rPr>
                        <a:t>專案品質管理</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2400" b="0" dirty="0">
                          <a:solidFill>
                            <a:schemeClr val="accent2">
                              <a:lumMod val="75000"/>
                            </a:schemeClr>
                          </a:solidFill>
                        </a:rPr>
                        <a:t>專案風險管理</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2400" b="0" dirty="0">
                          <a:solidFill>
                            <a:schemeClr val="accent2">
                              <a:lumMod val="75000"/>
                            </a:schemeClr>
                          </a:solidFill>
                        </a:rPr>
                        <a:t>經費預算管控</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2400" b="0" dirty="0">
                          <a:solidFill>
                            <a:schemeClr val="accent2">
                              <a:lumMod val="75000"/>
                            </a:schemeClr>
                          </a:solidFill>
                        </a:rPr>
                        <a:t>利害關係人活動參與</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2400" b="0" dirty="0">
                          <a:solidFill>
                            <a:schemeClr val="accent2">
                              <a:lumMod val="75000"/>
                            </a:schemeClr>
                          </a:solidFill>
                        </a:rPr>
                        <a:t>活動流程掌控</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extLst>
                  <a:ext uri="{0D108BD9-81ED-4DB2-BD59-A6C34878D82A}">
                    <a16:rowId xmlns:a16="http://schemas.microsoft.com/office/drawing/2014/main" val="2169151961"/>
                  </a:ext>
                </a:extLst>
              </a:tr>
            </a:tbl>
          </a:graphicData>
        </a:graphic>
      </p:graphicFrame>
      <p:graphicFrame>
        <p:nvGraphicFramePr>
          <p:cNvPr id="18" name="表格 18">
            <a:extLst>
              <a:ext uri="{FF2B5EF4-FFF2-40B4-BE49-F238E27FC236}">
                <a16:creationId xmlns:a16="http://schemas.microsoft.com/office/drawing/2014/main" id="{C81EBF78-6DF9-1949-BD42-FAE7D93F00BB}"/>
              </a:ext>
            </a:extLst>
          </p:cNvPr>
          <p:cNvGraphicFramePr>
            <a:graphicFrameLocks noGrp="1"/>
          </p:cNvGraphicFramePr>
          <p:nvPr/>
        </p:nvGraphicFramePr>
        <p:xfrm>
          <a:off x="8904312" y="2946746"/>
          <a:ext cx="2088231" cy="3060000"/>
        </p:xfrm>
        <a:graphic>
          <a:graphicData uri="http://schemas.openxmlformats.org/drawingml/2006/table">
            <a:tbl>
              <a:tblPr firstRow="1" bandRow="1">
                <a:tableStyleId>{F5AB1C69-6EDB-4FF4-983F-18BD219EF322}</a:tableStyleId>
              </a:tblPr>
              <a:tblGrid>
                <a:gridCol w="696077">
                  <a:extLst>
                    <a:ext uri="{9D8B030D-6E8A-4147-A177-3AD203B41FA5}">
                      <a16:colId xmlns:a16="http://schemas.microsoft.com/office/drawing/2014/main" val="1831527276"/>
                    </a:ext>
                  </a:extLst>
                </a:gridCol>
                <a:gridCol w="696077">
                  <a:extLst>
                    <a:ext uri="{9D8B030D-6E8A-4147-A177-3AD203B41FA5}">
                      <a16:colId xmlns:a16="http://schemas.microsoft.com/office/drawing/2014/main" val="286206118"/>
                    </a:ext>
                  </a:extLst>
                </a:gridCol>
                <a:gridCol w="696077">
                  <a:extLst>
                    <a:ext uri="{9D8B030D-6E8A-4147-A177-3AD203B41FA5}">
                      <a16:colId xmlns:a16="http://schemas.microsoft.com/office/drawing/2014/main" val="2023534856"/>
                    </a:ext>
                  </a:extLst>
                </a:gridCol>
              </a:tblGrid>
              <a:tr h="3060000">
                <a:tc>
                  <a:txBody>
                    <a:bodyPr/>
                    <a:lstStyle/>
                    <a:p>
                      <a:r>
                        <a:rPr lang="zh-TW" altLang="en-US" sz="2400" b="0" dirty="0">
                          <a:solidFill>
                            <a:schemeClr val="accent2">
                              <a:lumMod val="75000"/>
                            </a:schemeClr>
                          </a:solidFill>
                        </a:rPr>
                        <a:t>專案過程檢討</a:t>
                      </a:r>
                    </a:p>
                  </a:txBody>
                  <a:tcPr vert="eaVert" anchor="ctr"/>
                </a:tc>
                <a:tc>
                  <a:txBody>
                    <a:bodyPr/>
                    <a:lstStyle/>
                    <a:p>
                      <a:r>
                        <a:rPr lang="zh-TW" altLang="en-US" sz="2400" b="0" dirty="0">
                          <a:solidFill>
                            <a:schemeClr val="accent2">
                              <a:lumMod val="75000"/>
                            </a:schemeClr>
                          </a:solidFill>
                        </a:rPr>
                        <a:t>專案流程紀錄</a:t>
                      </a:r>
                    </a:p>
                  </a:txBody>
                  <a:tcPr vert="eaVert" anchor="ctr"/>
                </a:tc>
                <a:tc>
                  <a:txBody>
                    <a:bodyPr/>
                    <a:lstStyle/>
                    <a:p>
                      <a:r>
                        <a:rPr lang="zh-TW" altLang="en-US" sz="2400" b="0" dirty="0">
                          <a:solidFill>
                            <a:schemeClr val="accent2">
                              <a:lumMod val="75000"/>
                            </a:schemeClr>
                          </a:solidFill>
                        </a:rPr>
                        <a:t>核銷付款結案</a:t>
                      </a:r>
                    </a:p>
                  </a:txBody>
                  <a:tcPr vert="eaVert" anchor="ctr"/>
                </a:tc>
                <a:extLst>
                  <a:ext uri="{0D108BD9-81ED-4DB2-BD59-A6C34878D82A}">
                    <a16:rowId xmlns:a16="http://schemas.microsoft.com/office/drawing/2014/main" val="1633277031"/>
                  </a:ext>
                </a:extLst>
              </a:tr>
            </a:tbl>
          </a:graphicData>
        </a:graphic>
      </p:graphicFrame>
      <p:sp>
        <p:nvSpPr>
          <p:cNvPr id="23" name="文字方塊 22">
            <a:extLst>
              <a:ext uri="{FF2B5EF4-FFF2-40B4-BE49-F238E27FC236}">
                <a16:creationId xmlns:a16="http://schemas.microsoft.com/office/drawing/2014/main" id="{9A6206BA-A658-AA45-BF97-CA962066B894}"/>
              </a:ext>
            </a:extLst>
          </p:cNvPr>
          <p:cNvSpPr txBox="1"/>
          <p:nvPr/>
        </p:nvSpPr>
        <p:spPr>
          <a:xfrm>
            <a:off x="672648" y="1330035"/>
            <a:ext cx="10601163" cy="461665"/>
          </a:xfrm>
          <a:prstGeom prst="rect">
            <a:avLst/>
          </a:prstGeom>
          <a:solidFill>
            <a:srgbClr val="08CDD7"/>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zh-TW" altLang="en-US" sz="2400" dirty="0"/>
              <a:t>學校美術班性別平等繪畫展及影片觀賞</a:t>
            </a:r>
          </a:p>
        </p:txBody>
      </p:sp>
      <p:sp>
        <p:nvSpPr>
          <p:cNvPr id="24" name="文字方塊 23">
            <a:extLst>
              <a:ext uri="{FF2B5EF4-FFF2-40B4-BE49-F238E27FC236}">
                <a16:creationId xmlns:a16="http://schemas.microsoft.com/office/drawing/2014/main" id="{A94225E3-992A-304C-BE16-6DDF94337A53}"/>
              </a:ext>
            </a:extLst>
          </p:cNvPr>
          <p:cNvSpPr txBox="1"/>
          <p:nvPr/>
        </p:nvSpPr>
        <p:spPr>
          <a:xfrm>
            <a:off x="645481" y="309795"/>
            <a:ext cx="10601163" cy="830997"/>
          </a:xfrm>
          <a:prstGeom prst="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zh-TW" altLang="en-US" sz="2400" dirty="0"/>
              <a:t>大里區公所</a:t>
            </a:r>
            <a:endParaRPr kumimoji="1" lang="en-US" altLang="zh-TW" sz="2400" dirty="0"/>
          </a:p>
          <a:p>
            <a:pPr algn="ctr"/>
            <a:r>
              <a:rPr kumimoji="1" lang="zh-TW" altLang="en-US" sz="2400" dirty="0"/>
              <a:t>那一年我們畵性平創新活動計畫</a:t>
            </a:r>
          </a:p>
        </p:txBody>
      </p:sp>
    </p:spTree>
    <p:extLst>
      <p:ext uri="{BB962C8B-B14F-4D97-AF65-F5344CB8AC3E}">
        <p14:creationId xmlns:p14="http://schemas.microsoft.com/office/powerpoint/2010/main" val="4158739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資料庫圖表 4">
            <a:extLst>
              <a:ext uri="{FF2B5EF4-FFF2-40B4-BE49-F238E27FC236}">
                <a16:creationId xmlns:a16="http://schemas.microsoft.com/office/drawing/2014/main" id="{257A583E-D523-DD4F-880C-8B08810ECADA}"/>
              </a:ext>
            </a:extLst>
          </p:cNvPr>
          <p:cNvGraphicFramePr/>
          <p:nvPr>
            <p:extLst>
              <p:ext uri="{D42A27DB-BD31-4B8C-83A1-F6EECF244321}">
                <p14:modId xmlns:p14="http://schemas.microsoft.com/office/powerpoint/2010/main" val="2823099023"/>
              </p:ext>
            </p:extLst>
          </p:nvPr>
        </p:nvGraphicFramePr>
        <p:xfrm>
          <a:off x="640548" y="771461"/>
          <a:ext cx="10910903" cy="641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表格 14">
            <a:extLst>
              <a:ext uri="{FF2B5EF4-FFF2-40B4-BE49-F238E27FC236}">
                <a16:creationId xmlns:a16="http://schemas.microsoft.com/office/drawing/2014/main" id="{384880E9-E82F-594F-A83A-562AB32D78D7}"/>
              </a:ext>
            </a:extLst>
          </p:cNvPr>
          <p:cNvGraphicFramePr>
            <a:graphicFrameLocks noGrp="1"/>
          </p:cNvGraphicFramePr>
          <p:nvPr>
            <p:extLst>
              <p:ext uri="{D42A27DB-BD31-4B8C-83A1-F6EECF244321}">
                <p14:modId xmlns:p14="http://schemas.microsoft.com/office/powerpoint/2010/main" val="3891309170"/>
              </p:ext>
            </p:extLst>
          </p:nvPr>
        </p:nvGraphicFramePr>
        <p:xfrm>
          <a:off x="734803" y="1412776"/>
          <a:ext cx="2286000" cy="1620000"/>
        </p:xfrm>
        <a:graphic>
          <a:graphicData uri="http://schemas.openxmlformats.org/drawingml/2006/table">
            <a:tbl>
              <a:tblPr firstRow="1" bandRow="1">
                <a:tableStyleId>{8799B23B-EC83-4686-B30A-512413B5E67A}</a:tableStyleId>
              </a:tblPr>
              <a:tblGrid>
                <a:gridCol w="571500">
                  <a:extLst>
                    <a:ext uri="{9D8B030D-6E8A-4147-A177-3AD203B41FA5}">
                      <a16:colId xmlns:a16="http://schemas.microsoft.com/office/drawing/2014/main" val="3743544223"/>
                    </a:ext>
                  </a:extLst>
                </a:gridCol>
                <a:gridCol w="571500">
                  <a:extLst>
                    <a:ext uri="{9D8B030D-6E8A-4147-A177-3AD203B41FA5}">
                      <a16:colId xmlns:a16="http://schemas.microsoft.com/office/drawing/2014/main" val="4251837194"/>
                    </a:ext>
                  </a:extLst>
                </a:gridCol>
                <a:gridCol w="571500">
                  <a:extLst>
                    <a:ext uri="{9D8B030D-6E8A-4147-A177-3AD203B41FA5}">
                      <a16:colId xmlns:a16="http://schemas.microsoft.com/office/drawing/2014/main" val="3547882798"/>
                    </a:ext>
                  </a:extLst>
                </a:gridCol>
                <a:gridCol w="571500">
                  <a:extLst>
                    <a:ext uri="{9D8B030D-6E8A-4147-A177-3AD203B41FA5}">
                      <a16:colId xmlns:a16="http://schemas.microsoft.com/office/drawing/2014/main" val="821452952"/>
                    </a:ext>
                  </a:extLst>
                </a:gridCol>
              </a:tblGrid>
              <a:tr h="1620000">
                <a:tc>
                  <a:txBody>
                    <a:bodyPr/>
                    <a:lstStyle/>
                    <a:p>
                      <a:pPr algn="l"/>
                      <a:r>
                        <a:rPr lang="zh-TW" altLang="en-US" sz="1800" b="0" dirty="0">
                          <a:solidFill>
                            <a:schemeClr val="accent2">
                              <a:lumMod val="75000"/>
                            </a:schemeClr>
                          </a:solidFill>
                        </a:rPr>
                        <a:t>活動緣起</a:t>
                      </a:r>
                    </a:p>
                  </a:txBody>
                  <a:tcPr vert="eaVert" anchor="ctr">
                    <a:noFill/>
                  </a:tcPr>
                </a:tc>
                <a:tc>
                  <a:txBody>
                    <a:bodyPr/>
                    <a:lstStyle/>
                    <a:p>
                      <a:pPr algn="l"/>
                      <a:r>
                        <a:rPr lang="zh-TW" altLang="en-US" sz="1800" b="0" dirty="0">
                          <a:solidFill>
                            <a:schemeClr val="accent2">
                              <a:lumMod val="75000"/>
                            </a:schemeClr>
                          </a:solidFill>
                        </a:rPr>
                        <a:t>活動目標</a:t>
                      </a:r>
                    </a:p>
                  </a:txBody>
                  <a:tcPr vert="eaVert" anchor="ctr">
                    <a:noFill/>
                  </a:tcPr>
                </a:tc>
                <a:tc>
                  <a:txBody>
                    <a:bodyPr/>
                    <a:lstStyle/>
                    <a:p>
                      <a:pPr algn="l"/>
                      <a:r>
                        <a:rPr lang="zh-TW" altLang="en-US" sz="1800" b="0" dirty="0">
                          <a:solidFill>
                            <a:schemeClr val="accent2">
                              <a:lumMod val="75000"/>
                            </a:schemeClr>
                          </a:solidFill>
                        </a:rPr>
                        <a:t>辦理方式</a:t>
                      </a:r>
                    </a:p>
                  </a:txBody>
                  <a:tcPr vert="eaVert" anchor="ctr">
                    <a:noFill/>
                  </a:tcPr>
                </a:tc>
                <a:tc>
                  <a:txBody>
                    <a:bodyPr/>
                    <a:lstStyle/>
                    <a:p>
                      <a:pPr algn="l"/>
                      <a:r>
                        <a:rPr lang="zh-TW" altLang="en-US" sz="1800" b="0" dirty="0">
                          <a:solidFill>
                            <a:schemeClr val="accent2">
                              <a:lumMod val="75000"/>
                            </a:schemeClr>
                          </a:solidFill>
                        </a:rPr>
                        <a:t>人力經費</a:t>
                      </a:r>
                    </a:p>
                  </a:txBody>
                  <a:tcPr vert="eaVert" anchor="ctr">
                    <a:noFill/>
                  </a:tcPr>
                </a:tc>
                <a:extLst>
                  <a:ext uri="{0D108BD9-81ED-4DB2-BD59-A6C34878D82A}">
                    <a16:rowId xmlns:a16="http://schemas.microsoft.com/office/drawing/2014/main" val="2712115368"/>
                  </a:ext>
                </a:extLst>
              </a:tr>
            </a:tbl>
          </a:graphicData>
        </a:graphic>
      </p:graphicFrame>
      <p:graphicFrame>
        <p:nvGraphicFramePr>
          <p:cNvPr id="16" name="表格 16">
            <a:extLst>
              <a:ext uri="{FF2B5EF4-FFF2-40B4-BE49-F238E27FC236}">
                <a16:creationId xmlns:a16="http://schemas.microsoft.com/office/drawing/2014/main" id="{CB8C188D-A09A-AF48-85DD-C24F61D4AAF8}"/>
              </a:ext>
            </a:extLst>
          </p:cNvPr>
          <p:cNvGraphicFramePr>
            <a:graphicFrameLocks noGrp="1"/>
          </p:cNvGraphicFramePr>
          <p:nvPr>
            <p:extLst>
              <p:ext uri="{D42A27DB-BD31-4B8C-83A1-F6EECF244321}">
                <p14:modId xmlns:p14="http://schemas.microsoft.com/office/powerpoint/2010/main" val="1955212064"/>
              </p:ext>
            </p:extLst>
          </p:nvPr>
        </p:nvGraphicFramePr>
        <p:xfrm>
          <a:off x="3215680" y="1420378"/>
          <a:ext cx="2490500" cy="1620000"/>
        </p:xfrm>
        <a:graphic>
          <a:graphicData uri="http://schemas.openxmlformats.org/drawingml/2006/table">
            <a:tbl>
              <a:tblPr firstRow="1" bandRow="1">
                <a:tableStyleId>{8799B23B-EC83-4686-B30A-512413B5E67A}</a:tableStyleId>
              </a:tblPr>
              <a:tblGrid>
                <a:gridCol w="498100">
                  <a:extLst>
                    <a:ext uri="{9D8B030D-6E8A-4147-A177-3AD203B41FA5}">
                      <a16:colId xmlns:a16="http://schemas.microsoft.com/office/drawing/2014/main" val="1229523007"/>
                    </a:ext>
                  </a:extLst>
                </a:gridCol>
                <a:gridCol w="498100">
                  <a:extLst>
                    <a:ext uri="{9D8B030D-6E8A-4147-A177-3AD203B41FA5}">
                      <a16:colId xmlns:a16="http://schemas.microsoft.com/office/drawing/2014/main" val="4287504721"/>
                    </a:ext>
                  </a:extLst>
                </a:gridCol>
                <a:gridCol w="498100">
                  <a:extLst>
                    <a:ext uri="{9D8B030D-6E8A-4147-A177-3AD203B41FA5}">
                      <a16:colId xmlns:a16="http://schemas.microsoft.com/office/drawing/2014/main" val="1535790497"/>
                    </a:ext>
                  </a:extLst>
                </a:gridCol>
                <a:gridCol w="498100">
                  <a:extLst>
                    <a:ext uri="{9D8B030D-6E8A-4147-A177-3AD203B41FA5}">
                      <a16:colId xmlns:a16="http://schemas.microsoft.com/office/drawing/2014/main" val="2815918450"/>
                    </a:ext>
                  </a:extLst>
                </a:gridCol>
                <a:gridCol w="498100">
                  <a:extLst>
                    <a:ext uri="{9D8B030D-6E8A-4147-A177-3AD203B41FA5}">
                      <a16:colId xmlns:a16="http://schemas.microsoft.com/office/drawing/2014/main" val="3865998506"/>
                    </a:ext>
                  </a:extLst>
                </a:gridCol>
              </a:tblGrid>
              <a:tr h="1620000">
                <a:tc>
                  <a:txBody>
                    <a:bodyPr/>
                    <a:lstStyle/>
                    <a:p>
                      <a:pPr algn="l"/>
                      <a:r>
                        <a:rPr lang="zh-TW" altLang="en-US" sz="1800" b="0" dirty="0">
                          <a:solidFill>
                            <a:schemeClr val="accent2">
                              <a:lumMod val="75000"/>
                            </a:schemeClr>
                          </a:solidFill>
                        </a:rPr>
                        <a:t>利害關係人</a:t>
                      </a:r>
                    </a:p>
                  </a:txBody>
                  <a:tcPr vert="eaVert" anchor="ctr">
                    <a:solidFill>
                      <a:schemeClr val="accent3">
                        <a:lumMod val="20000"/>
                        <a:lumOff val="80000"/>
                      </a:schemeClr>
                    </a:solidFill>
                  </a:tcPr>
                </a:tc>
                <a:tc>
                  <a:txBody>
                    <a:bodyPr/>
                    <a:lstStyle/>
                    <a:p>
                      <a:pPr algn="l"/>
                      <a:r>
                        <a:rPr lang="zh-TW" altLang="en-US" sz="1800" b="0" dirty="0">
                          <a:solidFill>
                            <a:schemeClr val="accent2">
                              <a:lumMod val="75000"/>
                            </a:schemeClr>
                          </a:solidFill>
                        </a:rPr>
                        <a:t>專案會議召開</a:t>
                      </a:r>
                    </a:p>
                  </a:txBody>
                  <a:tcPr vert="eaVert" anchor="ctr">
                    <a:solidFill>
                      <a:schemeClr val="accent3">
                        <a:lumMod val="20000"/>
                        <a:lumOff val="80000"/>
                      </a:schemeClr>
                    </a:solidFill>
                  </a:tcPr>
                </a:tc>
                <a:tc>
                  <a:txBody>
                    <a:bodyPr/>
                    <a:lstStyle/>
                    <a:p>
                      <a:pPr algn="l"/>
                      <a:r>
                        <a:rPr lang="zh-TW" altLang="en-US" sz="1800" b="0" dirty="0">
                          <a:solidFill>
                            <a:schemeClr val="accent2">
                              <a:lumMod val="75000"/>
                            </a:schemeClr>
                          </a:solidFill>
                        </a:rPr>
                        <a:t>活動時間地點</a:t>
                      </a:r>
                    </a:p>
                  </a:txBody>
                  <a:tcPr vert="eaVert" anchor="ctr">
                    <a:solidFill>
                      <a:schemeClr val="accent3">
                        <a:lumMod val="20000"/>
                        <a:lumOff val="80000"/>
                      </a:schemeClr>
                    </a:solidFill>
                  </a:tcPr>
                </a:tc>
                <a:tc>
                  <a:txBody>
                    <a:bodyPr/>
                    <a:lstStyle/>
                    <a:p>
                      <a:pPr algn="l"/>
                      <a:r>
                        <a:rPr lang="zh-TW" altLang="en-US" sz="1800" b="0" dirty="0">
                          <a:solidFill>
                            <a:schemeClr val="accent2">
                              <a:lumMod val="75000"/>
                            </a:schemeClr>
                          </a:solidFill>
                        </a:rPr>
                        <a:t>計畫範疇呈報</a:t>
                      </a:r>
                    </a:p>
                  </a:txBody>
                  <a:tcPr vert="eaVert" anchor="ctr">
                    <a:solidFill>
                      <a:schemeClr val="accent3">
                        <a:lumMod val="20000"/>
                        <a:lumOff val="80000"/>
                      </a:schemeClr>
                    </a:solidFill>
                  </a:tcPr>
                </a:tc>
                <a:tc>
                  <a:txBody>
                    <a:bodyPr/>
                    <a:lstStyle/>
                    <a:p>
                      <a:pPr algn="l"/>
                      <a:r>
                        <a:rPr lang="zh-TW" altLang="en-US" sz="1800" b="0" dirty="0">
                          <a:solidFill>
                            <a:schemeClr val="accent2">
                              <a:lumMod val="75000"/>
                            </a:schemeClr>
                          </a:solidFill>
                        </a:rPr>
                        <a:t>任務職責分工</a:t>
                      </a:r>
                    </a:p>
                  </a:txBody>
                  <a:tcPr vert="eaVert" anchor="ctr">
                    <a:solidFill>
                      <a:schemeClr val="accent3">
                        <a:lumMod val="20000"/>
                        <a:lumOff val="80000"/>
                      </a:schemeClr>
                    </a:solidFill>
                  </a:tcPr>
                </a:tc>
                <a:extLst>
                  <a:ext uri="{0D108BD9-81ED-4DB2-BD59-A6C34878D82A}">
                    <a16:rowId xmlns:a16="http://schemas.microsoft.com/office/drawing/2014/main" val="2169151961"/>
                  </a:ext>
                </a:extLst>
              </a:tr>
            </a:tbl>
          </a:graphicData>
        </a:graphic>
      </p:graphicFrame>
      <p:graphicFrame>
        <p:nvGraphicFramePr>
          <p:cNvPr id="17" name="表格 16">
            <a:extLst>
              <a:ext uri="{FF2B5EF4-FFF2-40B4-BE49-F238E27FC236}">
                <a16:creationId xmlns:a16="http://schemas.microsoft.com/office/drawing/2014/main" id="{E2464D48-2295-AD46-8C29-F32CFA34BC56}"/>
              </a:ext>
            </a:extLst>
          </p:cNvPr>
          <p:cNvGraphicFramePr>
            <a:graphicFrameLocks noGrp="1"/>
          </p:cNvGraphicFramePr>
          <p:nvPr>
            <p:extLst>
              <p:ext uri="{D42A27DB-BD31-4B8C-83A1-F6EECF244321}">
                <p14:modId xmlns:p14="http://schemas.microsoft.com/office/powerpoint/2010/main" val="1007608474"/>
              </p:ext>
            </p:extLst>
          </p:nvPr>
        </p:nvGraphicFramePr>
        <p:xfrm>
          <a:off x="6000042" y="1442809"/>
          <a:ext cx="2286000" cy="1620000"/>
        </p:xfrm>
        <a:graphic>
          <a:graphicData uri="http://schemas.openxmlformats.org/drawingml/2006/table">
            <a:tbl>
              <a:tblPr firstRow="1" bandRow="1">
                <a:tableStyleId>{1FECB4D8-DB02-4DC6-A0A2-4F2EBAE1DC90}</a:tableStyleId>
              </a:tblPr>
              <a:tblGrid>
                <a:gridCol w="457200">
                  <a:extLst>
                    <a:ext uri="{9D8B030D-6E8A-4147-A177-3AD203B41FA5}">
                      <a16:colId xmlns:a16="http://schemas.microsoft.com/office/drawing/2014/main" val="1229523007"/>
                    </a:ext>
                  </a:extLst>
                </a:gridCol>
                <a:gridCol w="457200">
                  <a:extLst>
                    <a:ext uri="{9D8B030D-6E8A-4147-A177-3AD203B41FA5}">
                      <a16:colId xmlns:a16="http://schemas.microsoft.com/office/drawing/2014/main" val="4287504721"/>
                    </a:ext>
                  </a:extLst>
                </a:gridCol>
                <a:gridCol w="457200">
                  <a:extLst>
                    <a:ext uri="{9D8B030D-6E8A-4147-A177-3AD203B41FA5}">
                      <a16:colId xmlns:a16="http://schemas.microsoft.com/office/drawing/2014/main" val="1535790497"/>
                    </a:ext>
                  </a:extLst>
                </a:gridCol>
                <a:gridCol w="457200">
                  <a:extLst>
                    <a:ext uri="{9D8B030D-6E8A-4147-A177-3AD203B41FA5}">
                      <a16:colId xmlns:a16="http://schemas.microsoft.com/office/drawing/2014/main" val="2815918450"/>
                    </a:ext>
                  </a:extLst>
                </a:gridCol>
                <a:gridCol w="457200">
                  <a:extLst>
                    <a:ext uri="{9D8B030D-6E8A-4147-A177-3AD203B41FA5}">
                      <a16:colId xmlns:a16="http://schemas.microsoft.com/office/drawing/2014/main" val="3865998506"/>
                    </a:ext>
                  </a:extLst>
                </a:gridCol>
              </a:tblGrid>
              <a:tr h="1620000">
                <a:tc>
                  <a:txBody>
                    <a:bodyPr/>
                    <a:lstStyle/>
                    <a:p>
                      <a:pPr algn="l"/>
                      <a:r>
                        <a:rPr lang="zh-TW" altLang="en-US" sz="1800" b="0" dirty="0">
                          <a:solidFill>
                            <a:schemeClr val="accent2">
                              <a:lumMod val="75000"/>
                            </a:schemeClr>
                          </a:solidFill>
                        </a:rPr>
                        <a:t>專案品質管理</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1800" b="0" dirty="0">
                          <a:solidFill>
                            <a:schemeClr val="accent2">
                              <a:lumMod val="75000"/>
                            </a:schemeClr>
                          </a:solidFill>
                        </a:rPr>
                        <a:t>專案風險管理</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1800" b="0" dirty="0">
                          <a:solidFill>
                            <a:schemeClr val="accent2">
                              <a:lumMod val="75000"/>
                            </a:schemeClr>
                          </a:solidFill>
                        </a:rPr>
                        <a:t>經費預算管控</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1200" b="0" dirty="0">
                          <a:solidFill>
                            <a:schemeClr val="accent2">
                              <a:lumMod val="75000"/>
                            </a:schemeClr>
                          </a:solidFill>
                        </a:rPr>
                        <a:t>利害關係人活動參與</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1800" b="0" dirty="0">
                          <a:solidFill>
                            <a:schemeClr val="accent2">
                              <a:lumMod val="75000"/>
                            </a:schemeClr>
                          </a:solidFill>
                        </a:rPr>
                        <a:t>活動流程掌控</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extLst>
                  <a:ext uri="{0D108BD9-81ED-4DB2-BD59-A6C34878D82A}">
                    <a16:rowId xmlns:a16="http://schemas.microsoft.com/office/drawing/2014/main" val="2169151961"/>
                  </a:ext>
                </a:extLst>
              </a:tr>
            </a:tbl>
          </a:graphicData>
        </a:graphic>
      </p:graphicFrame>
      <p:graphicFrame>
        <p:nvGraphicFramePr>
          <p:cNvPr id="18" name="表格 18">
            <a:extLst>
              <a:ext uri="{FF2B5EF4-FFF2-40B4-BE49-F238E27FC236}">
                <a16:creationId xmlns:a16="http://schemas.microsoft.com/office/drawing/2014/main" id="{C81EBF78-6DF9-1949-BD42-FAE7D93F00BB}"/>
              </a:ext>
            </a:extLst>
          </p:cNvPr>
          <p:cNvGraphicFramePr>
            <a:graphicFrameLocks noGrp="1"/>
          </p:cNvGraphicFramePr>
          <p:nvPr>
            <p:extLst>
              <p:ext uri="{D42A27DB-BD31-4B8C-83A1-F6EECF244321}">
                <p14:modId xmlns:p14="http://schemas.microsoft.com/office/powerpoint/2010/main" val="3802392416"/>
              </p:ext>
            </p:extLst>
          </p:nvPr>
        </p:nvGraphicFramePr>
        <p:xfrm>
          <a:off x="8870892" y="1406180"/>
          <a:ext cx="2088231" cy="1620000"/>
        </p:xfrm>
        <a:graphic>
          <a:graphicData uri="http://schemas.openxmlformats.org/drawingml/2006/table">
            <a:tbl>
              <a:tblPr firstRow="1" bandRow="1">
                <a:tableStyleId>{F5AB1C69-6EDB-4FF4-983F-18BD219EF322}</a:tableStyleId>
              </a:tblPr>
              <a:tblGrid>
                <a:gridCol w="696077">
                  <a:extLst>
                    <a:ext uri="{9D8B030D-6E8A-4147-A177-3AD203B41FA5}">
                      <a16:colId xmlns:a16="http://schemas.microsoft.com/office/drawing/2014/main" val="1831527276"/>
                    </a:ext>
                  </a:extLst>
                </a:gridCol>
                <a:gridCol w="696077">
                  <a:extLst>
                    <a:ext uri="{9D8B030D-6E8A-4147-A177-3AD203B41FA5}">
                      <a16:colId xmlns:a16="http://schemas.microsoft.com/office/drawing/2014/main" val="286206118"/>
                    </a:ext>
                  </a:extLst>
                </a:gridCol>
                <a:gridCol w="696077">
                  <a:extLst>
                    <a:ext uri="{9D8B030D-6E8A-4147-A177-3AD203B41FA5}">
                      <a16:colId xmlns:a16="http://schemas.microsoft.com/office/drawing/2014/main" val="2023534856"/>
                    </a:ext>
                  </a:extLst>
                </a:gridCol>
              </a:tblGrid>
              <a:tr h="1620000">
                <a:tc>
                  <a:txBody>
                    <a:bodyPr/>
                    <a:lstStyle/>
                    <a:p>
                      <a:r>
                        <a:rPr lang="zh-TW" altLang="en-US" sz="1800" b="0" dirty="0">
                          <a:solidFill>
                            <a:schemeClr val="accent2">
                              <a:lumMod val="75000"/>
                            </a:schemeClr>
                          </a:solidFill>
                        </a:rPr>
                        <a:t>專案過程檢討</a:t>
                      </a:r>
                    </a:p>
                  </a:txBody>
                  <a:tcPr vert="eaVert" anchor="ctr"/>
                </a:tc>
                <a:tc>
                  <a:txBody>
                    <a:bodyPr/>
                    <a:lstStyle/>
                    <a:p>
                      <a:r>
                        <a:rPr lang="zh-TW" altLang="en-US" sz="1800" b="0" dirty="0">
                          <a:solidFill>
                            <a:schemeClr val="accent2">
                              <a:lumMod val="75000"/>
                            </a:schemeClr>
                          </a:solidFill>
                        </a:rPr>
                        <a:t>專案流程紀錄</a:t>
                      </a:r>
                    </a:p>
                  </a:txBody>
                  <a:tcPr vert="eaVert" anchor="ctr"/>
                </a:tc>
                <a:tc>
                  <a:txBody>
                    <a:bodyPr/>
                    <a:lstStyle/>
                    <a:p>
                      <a:r>
                        <a:rPr lang="zh-TW" altLang="en-US" sz="1800" b="0" dirty="0">
                          <a:solidFill>
                            <a:schemeClr val="accent2">
                              <a:lumMod val="75000"/>
                            </a:schemeClr>
                          </a:solidFill>
                        </a:rPr>
                        <a:t>核銷付款結案</a:t>
                      </a:r>
                    </a:p>
                  </a:txBody>
                  <a:tcPr vert="eaVert" anchor="ctr"/>
                </a:tc>
                <a:extLst>
                  <a:ext uri="{0D108BD9-81ED-4DB2-BD59-A6C34878D82A}">
                    <a16:rowId xmlns:a16="http://schemas.microsoft.com/office/drawing/2014/main" val="1633277031"/>
                  </a:ext>
                </a:extLst>
              </a:tr>
            </a:tbl>
          </a:graphicData>
        </a:graphic>
      </p:graphicFrame>
      <p:sp>
        <p:nvSpPr>
          <p:cNvPr id="24" name="文字方塊 23">
            <a:extLst>
              <a:ext uri="{FF2B5EF4-FFF2-40B4-BE49-F238E27FC236}">
                <a16:creationId xmlns:a16="http://schemas.microsoft.com/office/drawing/2014/main" id="{A94225E3-992A-304C-BE16-6DDF94337A53}"/>
              </a:ext>
            </a:extLst>
          </p:cNvPr>
          <p:cNvSpPr txBox="1"/>
          <p:nvPr/>
        </p:nvSpPr>
        <p:spPr>
          <a:xfrm>
            <a:off x="645481" y="309795"/>
            <a:ext cx="10601163" cy="461665"/>
          </a:xfrm>
          <a:prstGeom prst="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zh-TW" altLang="en-US" sz="2400" dirty="0"/>
              <a:t>性別平等創新活動計畫</a:t>
            </a:r>
          </a:p>
        </p:txBody>
      </p:sp>
      <p:graphicFrame>
        <p:nvGraphicFramePr>
          <p:cNvPr id="45" name="表格 14">
            <a:extLst>
              <a:ext uri="{FF2B5EF4-FFF2-40B4-BE49-F238E27FC236}">
                <a16:creationId xmlns:a16="http://schemas.microsoft.com/office/drawing/2014/main" id="{F1D87E52-6B91-AC4E-A1E4-F7B2271255CC}"/>
              </a:ext>
            </a:extLst>
          </p:cNvPr>
          <p:cNvGraphicFramePr>
            <a:graphicFrameLocks noGrp="1"/>
          </p:cNvGraphicFramePr>
          <p:nvPr>
            <p:extLst>
              <p:ext uri="{D42A27DB-BD31-4B8C-83A1-F6EECF244321}">
                <p14:modId xmlns:p14="http://schemas.microsoft.com/office/powerpoint/2010/main" val="3374448888"/>
              </p:ext>
            </p:extLst>
          </p:nvPr>
        </p:nvGraphicFramePr>
        <p:xfrm>
          <a:off x="734803" y="3376943"/>
          <a:ext cx="2286000" cy="3070800"/>
        </p:xfrm>
        <a:graphic>
          <a:graphicData uri="http://schemas.openxmlformats.org/drawingml/2006/table">
            <a:tbl>
              <a:tblPr firstRow="1" bandRow="1">
                <a:tableStyleId>{8799B23B-EC83-4686-B30A-512413B5E67A}</a:tableStyleId>
              </a:tblPr>
              <a:tblGrid>
                <a:gridCol w="571500">
                  <a:extLst>
                    <a:ext uri="{9D8B030D-6E8A-4147-A177-3AD203B41FA5}">
                      <a16:colId xmlns:a16="http://schemas.microsoft.com/office/drawing/2014/main" val="3743544223"/>
                    </a:ext>
                  </a:extLst>
                </a:gridCol>
                <a:gridCol w="571500">
                  <a:extLst>
                    <a:ext uri="{9D8B030D-6E8A-4147-A177-3AD203B41FA5}">
                      <a16:colId xmlns:a16="http://schemas.microsoft.com/office/drawing/2014/main" val="4251837194"/>
                    </a:ext>
                  </a:extLst>
                </a:gridCol>
                <a:gridCol w="571500">
                  <a:extLst>
                    <a:ext uri="{9D8B030D-6E8A-4147-A177-3AD203B41FA5}">
                      <a16:colId xmlns:a16="http://schemas.microsoft.com/office/drawing/2014/main" val="3547882798"/>
                    </a:ext>
                  </a:extLst>
                </a:gridCol>
                <a:gridCol w="571500">
                  <a:extLst>
                    <a:ext uri="{9D8B030D-6E8A-4147-A177-3AD203B41FA5}">
                      <a16:colId xmlns:a16="http://schemas.microsoft.com/office/drawing/2014/main" val="821452952"/>
                    </a:ext>
                  </a:extLst>
                </a:gridCol>
              </a:tblGrid>
              <a:tr h="3070800">
                <a:tc>
                  <a:txBody>
                    <a:bodyPr/>
                    <a:lstStyle/>
                    <a:p>
                      <a:pPr algn="l"/>
                      <a:r>
                        <a:rPr lang="zh-TW" altLang="en-US" sz="1800" b="0" dirty="0">
                          <a:solidFill>
                            <a:schemeClr val="accent2">
                              <a:lumMod val="75000"/>
                            </a:schemeClr>
                          </a:solidFill>
                        </a:rPr>
                        <a:t>年度例行活動</a:t>
                      </a:r>
                    </a:p>
                  </a:txBody>
                  <a:tcPr vert="eaVert" anchor="ctr">
                    <a:noFill/>
                  </a:tcPr>
                </a:tc>
                <a:tc>
                  <a:txBody>
                    <a:bodyPr/>
                    <a:lstStyle/>
                    <a:p>
                      <a:pPr algn="l"/>
                      <a:r>
                        <a:rPr lang="zh-TW" altLang="en-US" sz="1800" b="0" dirty="0">
                          <a:solidFill>
                            <a:schemeClr val="accent2">
                              <a:lumMod val="75000"/>
                            </a:schemeClr>
                          </a:solidFill>
                        </a:rPr>
                        <a:t>達成性平法規教育目的</a:t>
                      </a:r>
                    </a:p>
                  </a:txBody>
                  <a:tcPr vert="eaVert" anchor="ctr">
                    <a:noFill/>
                  </a:tcPr>
                </a:tc>
                <a:tc>
                  <a:txBody>
                    <a:bodyPr/>
                    <a:lstStyle/>
                    <a:p>
                      <a:pPr algn="l"/>
                      <a:r>
                        <a:rPr lang="zh-TW" altLang="en-US" sz="1800" b="0" dirty="0">
                          <a:solidFill>
                            <a:schemeClr val="accent2">
                              <a:lumMod val="75000"/>
                            </a:schemeClr>
                          </a:solidFill>
                        </a:rPr>
                        <a:t>繪畫展及電影賞析</a:t>
                      </a:r>
                    </a:p>
                  </a:txBody>
                  <a:tcPr vert="eaVert" anchor="ctr">
                    <a:noFill/>
                  </a:tcPr>
                </a:tc>
                <a:tc>
                  <a:txBody>
                    <a:bodyPr/>
                    <a:lstStyle/>
                    <a:p>
                      <a:pPr algn="l"/>
                      <a:r>
                        <a:rPr lang="zh-TW" altLang="en-US" sz="1800" b="0" dirty="0">
                          <a:solidFill>
                            <a:schemeClr val="accent2">
                              <a:lumMod val="75000"/>
                            </a:schemeClr>
                          </a:solidFill>
                        </a:rPr>
                        <a:t>公所同仁</a:t>
                      </a:r>
                      <a:endParaRPr lang="en-US" altLang="zh-TW" sz="1800" b="0" dirty="0">
                        <a:solidFill>
                          <a:schemeClr val="accent2">
                            <a:lumMod val="75000"/>
                          </a:schemeClr>
                        </a:solidFill>
                      </a:endParaRPr>
                    </a:p>
                    <a:p>
                      <a:pPr algn="l"/>
                      <a:r>
                        <a:rPr lang="zh-TW" altLang="en-US" sz="1800" b="0" dirty="0">
                          <a:solidFill>
                            <a:schemeClr val="accent2">
                              <a:lumMod val="75000"/>
                            </a:schemeClr>
                          </a:solidFill>
                        </a:rPr>
                        <a:t>年度預算八萬元內</a:t>
                      </a:r>
                    </a:p>
                  </a:txBody>
                  <a:tcPr vert="eaVert" anchor="ctr">
                    <a:noFill/>
                  </a:tcPr>
                </a:tc>
                <a:extLst>
                  <a:ext uri="{0D108BD9-81ED-4DB2-BD59-A6C34878D82A}">
                    <a16:rowId xmlns:a16="http://schemas.microsoft.com/office/drawing/2014/main" val="2712115368"/>
                  </a:ext>
                </a:extLst>
              </a:tr>
            </a:tbl>
          </a:graphicData>
        </a:graphic>
      </p:graphicFrame>
      <p:graphicFrame>
        <p:nvGraphicFramePr>
          <p:cNvPr id="46" name="表格 16">
            <a:extLst>
              <a:ext uri="{FF2B5EF4-FFF2-40B4-BE49-F238E27FC236}">
                <a16:creationId xmlns:a16="http://schemas.microsoft.com/office/drawing/2014/main" id="{4E74820A-6EF8-914B-84A6-29A5772E43F4}"/>
              </a:ext>
            </a:extLst>
          </p:cNvPr>
          <p:cNvGraphicFramePr>
            <a:graphicFrameLocks noGrp="1"/>
          </p:cNvGraphicFramePr>
          <p:nvPr>
            <p:extLst>
              <p:ext uri="{D42A27DB-BD31-4B8C-83A1-F6EECF244321}">
                <p14:modId xmlns:p14="http://schemas.microsoft.com/office/powerpoint/2010/main" val="555707239"/>
              </p:ext>
            </p:extLst>
          </p:nvPr>
        </p:nvGraphicFramePr>
        <p:xfrm>
          <a:off x="3313857" y="3376942"/>
          <a:ext cx="2470810" cy="3069595"/>
        </p:xfrm>
        <a:graphic>
          <a:graphicData uri="http://schemas.openxmlformats.org/drawingml/2006/table">
            <a:tbl>
              <a:tblPr firstRow="1" bandRow="1">
                <a:tableStyleId>{8799B23B-EC83-4686-B30A-512413B5E67A}</a:tableStyleId>
              </a:tblPr>
              <a:tblGrid>
                <a:gridCol w="494162">
                  <a:extLst>
                    <a:ext uri="{9D8B030D-6E8A-4147-A177-3AD203B41FA5}">
                      <a16:colId xmlns:a16="http://schemas.microsoft.com/office/drawing/2014/main" val="1229523007"/>
                    </a:ext>
                  </a:extLst>
                </a:gridCol>
                <a:gridCol w="494162">
                  <a:extLst>
                    <a:ext uri="{9D8B030D-6E8A-4147-A177-3AD203B41FA5}">
                      <a16:colId xmlns:a16="http://schemas.microsoft.com/office/drawing/2014/main" val="4287504721"/>
                    </a:ext>
                  </a:extLst>
                </a:gridCol>
                <a:gridCol w="494162">
                  <a:extLst>
                    <a:ext uri="{9D8B030D-6E8A-4147-A177-3AD203B41FA5}">
                      <a16:colId xmlns:a16="http://schemas.microsoft.com/office/drawing/2014/main" val="1535790497"/>
                    </a:ext>
                  </a:extLst>
                </a:gridCol>
                <a:gridCol w="494162">
                  <a:extLst>
                    <a:ext uri="{9D8B030D-6E8A-4147-A177-3AD203B41FA5}">
                      <a16:colId xmlns:a16="http://schemas.microsoft.com/office/drawing/2014/main" val="2815918450"/>
                    </a:ext>
                  </a:extLst>
                </a:gridCol>
                <a:gridCol w="494162">
                  <a:extLst>
                    <a:ext uri="{9D8B030D-6E8A-4147-A177-3AD203B41FA5}">
                      <a16:colId xmlns:a16="http://schemas.microsoft.com/office/drawing/2014/main" val="3865998506"/>
                    </a:ext>
                  </a:extLst>
                </a:gridCol>
              </a:tblGrid>
              <a:tr h="3069595">
                <a:tc>
                  <a:txBody>
                    <a:bodyPr/>
                    <a:lstStyle/>
                    <a:p>
                      <a:pPr algn="l"/>
                      <a:r>
                        <a:rPr lang="zh-TW" altLang="en-US" sz="1600" b="0" dirty="0">
                          <a:solidFill>
                            <a:schemeClr val="accent2">
                              <a:lumMod val="75000"/>
                            </a:schemeClr>
                          </a:solidFill>
                        </a:rPr>
                        <a:t>學校師生、公所員工、媒體記者、社區民眾、市府長官</a:t>
                      </a:r>
                    </a:p>
                  </a:txBody>
                  <a:tcPr vert="eaVert" anchor="ctr">
                    <a:solidFill>
                      <a:schemeClr val="accent3">
                        <a:lumMod val="20000"/>
                        <a:lumOff val="80000"/>
                      </a:schemeClr>
                    </a:solidFill>
                  </a:tcPr>
                </a:tc>
                <a:tc>
                  <a:txBody>
                    <a:bodyPr/>
                    <a:lstStyle/>
                    <a:p>
                      <a:pPr algn="l"/>
                      <a:r>
                        <a:rPr lang="zh-TW" altLang="en-US" sz="1700" b="0" dirty="0">
                          <a:solidFill>
                            <a:schemeClr val="accent2">
                              <a:lumMod val="75000"/>
                            </a:schemeClr>
                          </a:solidFill>
                        </a:rPr>
                        <a:t>４月１日起每兩週召開一次</a:t>
                      </a:r>
                    </a:p>
                  </a:txBody>
                  <a:tcPr vert="eaVert" anchor="ctr">
                    <a:solidFill>
                      <a:schemeClr val="accent3">
                        <a:lumMod val="20000"/>
                        <a:lumOff val="80000"/>
                      </a:schemeClr>
                    </a:solidFill>
                  </a:tcPr>
                </a:tc>
                <a:tc>
                  <a:txBody>
                    <a:bodyPr/>
                    <a:lstStyle/>
                    <a:p>
                      <a:pPr algn="l"/>
                      <a:r>
                        <a:rPr lang="zh-TW" altLang="en-US" sz="1700" b="0" dirty="0">
                          <a:solidFill>
                            <a:schemeClr val="accent2">
                              <a:lumMod val="75000"/>
                            </a:schemeClr>
                          </a:solidFill>
                        </a:rPr>
                        <a:t>７月８日大里區公所</a:t>
                      </a:r>
                    </a:p>
                  </a:txBody>
                  <a:tcPr vert="eaVert" anchor="ctr">
                    <a:solidFill>
                      <a:schemeClr val="accent3">
                        <a:lumMod val="20000"/>
                        <a:lumOff val="80000"/>
                      </a:schemeClr>
                    </a:solidFill>
                  </a:tcPr>
                </a:tc>
                <a:tc>
                  <a:txBody>
                    <a:bodyPr/>
                    <a:lstStyle/>
                    <a:p>
                      <a:pPr algn="l"/>
                      <a:r>
                        <a:rPr lang="zh-TW" altLang="en-US" sz="1700" b="0" dirty="0">
                          <a:solidFill>
                            <a:schemeClr val="accent2">
                              <a:lumMod val="75000"/>
                            </a:schemeClr>
                          </a:solidFill>
                        </a:rPr>
                        <a:t>４月２日前呈報市府</a:t>
                      </a:r>
                    </a:p>
                  </a:txBody>
                  <a:tcPr vert="eaVert" anchor="ctr">
                    <a:solidFill>
                      <a:schemeClr val="accent3">
                        <a:lumMod val="20000"/>
                        <a:lumOff val="80000"/>
                      </a:schemeClr>
                    </a:solidFill>
                  </a:tcPr>
                </a:tc>
                <a:tc>
                  <a:txBody>
                    <a:bodyPr/>
                    <a:lstStyle/>
                    <a:p>
                      <a:pPr algn="l"/>
                      <a:r>
                        <a:rPr lang="zh-TW" altLang="en-US" sz="1600" b="0" dirty="0">
                          <a:solidFill>
                            <a:schemeClr val="accent2">
                              <a:lumMod val="75000"/>
                            </a:schemeClr>
                          </a:solidFill>
                        </a:rPr>
                        <a:t>公所授權專案經理人宥群分配</a:t>
                      </a:r>
                    </a:p>
                  </a:txBody>
                  <a:tcPr vert="eaVert" anchor="ctr">
                    <a:solidFill>
                      <a:schemeClr val="accent3">
                        <a:lumMod val="20000"/>
                        <a:lumOff val="80000"/>
                      </a:schemeClr>
                    </a:solidFill>
                  </a:tcPr>
                </a:tc>
                <a:extLst>
                  <a:ext uri="{0D108BD9-81ED-4DB2-BD59-A6C34878D82A}">
                    <a16:rowId xmlns:a16="http://schemas.microsoft.com/office/drawing/2014/main" val="2169151961"/>
                  </a:ext>
                </a:extLst>
              </a:tr>
            </a:tbl>
          </a:graphicData>
        </a:graphic>
      </p:graphicFrame>
      <p:graphicFrame>
        <p:nvGraphicFramePr>
          <p:cNvPr id="47" name="表格 46">
            <a:extLst>
              <a:ext uri="{FF2B5EF4-FFF2-40B4-BE49-F238E27FC236}">
                <a16:creationId xmlns:a16="http://schemas.microsoft.com/office/drawing/2014/main" id="{C782F68E-DD08-604E-8DC6-EC9B124D85B4}"/>
              </a:ext>
            </a:extLst>
          </p:cNvPr>
          <p:cNvGraphicFramePr>
            <a:graphicFrameLocks noGrp="1"/>
          </p:cNvGraphicFramePr>
          <p:nvPr>
            <p:extLst>
              <p:ext uri="{D42A27DB-BD31-4B8C-83A1-F6EECF244321}">
                <p14:modId xmlns:p14="http://schemas.microsoft.com/office/powerpoint/2010/main" val="2049895086"/>
              </p:ext>
            </p:extLst>
          </p:nvPr>
        </p:nvGraphicFramePr>
        <p:xfrm>
          <a:off x="6031753" y="3375737"/>
          <a:ext cx="2286000" cy="3070801"/>
        </p:xfrm>
        <a:graphic>
          <a:graphicData uri="http://schemas.openxmlformats.org/drawingml/2006/table">
            <a:tbl>
              <a:tblPr firstRow="1" bandRow="1">
                <a:tableStyleId>{1FECB4D8-DB02-4DC6-A0A2-4F2EBAE1DC90}</a:tableStyleId>
              </a:tblPr>
              <a:tblGrid>
                <a:gridCol w="457200">
                  <a:extLst>
                    <a:ext uri="{9D8B030D-6E8A-4147-A177-3AD203B41FA5}">
                      <a16:colId xmlns:a16="http://schemas.microsoft.com/office/drawing/2014/main" val="1229523007"/>
                    </a:ext>
                  </a:extLst>
                </a:gridCol>
                <a:gridCol w="457200">
                  <a:extLst>
                    <a:ext uri="{9D8B030D-6E8A-4147-A177-3AD203B41FA5}">
                      <a16:colId xmlns:a16="http://schemas.microsoft.com/office/drawing/2014/main" val="4287504721"/>
                    </a:ext>
                  </a:extLst>
                </a:gridCol>
                <a:gridCol w="457200">
                  <a:extLst>
                    <a:ext uri="{9D8B030D-6E8A-4147-A177-3AD203B41FA5}">
                      <a16:colId xmlns:a16="http://schemas.microsoft.com/office/drawing/2014/main" val="1535790497"/>
                    </a:ext>
                  </a:extLst>
                </a:gridCol>
                <a:gridCol w="457200">
                  <a:extLst>
                    <a:ext uri="{9D8B030D-6E8A-4147-A177-3AD203B41FA5}">
                      <a16:colId xmlns:a16="http://schemas.microsoft.com/office/drawing/2014/main" val="2815918450"/>
                    </a:ext>
                  </a:extLst>
                </a:gridCol>
                <a:gridCol w="457200">
                  <a:extLst>
                    <a:ext uri="{9D8B030D-6E8A-4147-A177-3AD203B41FA5}">
                      <a16:colId xmlns:a16="http://schemas.microsoft.com/office/drawing/2014/main" val="3865998506"/>
                    </a:ext>
                  </a:extLst>
                </a:gridCol>
              </a:tblGrid>
              <a:tr h="3070801">
                <a:tc>
                  <a:txBody>
                    <a:bodyPr/>
                    <a:lstStyle/>
                    <a:p>
                      <a:pPr algn="l"/>
                      <a:r>
                        <a:rPr lang="zh-TW" altLang="en-US" sz="1800" b="0" dirty="0">
                          <a:solidFill>
                            <a:schemeClr val="accent2">
                              <a:lumMod val="75000"/>
                            </a:schemeClr>
                          </a:solidFill>
                        </a:rPr>
                        <a:t>欣誼</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1800" b="0" dirty="0">
                          <a:solidFill>
                            <a:schemeClr val="accent2">
                              <a:lumMod val="75000"/>
                            </a:schemeClr>
                          </a:solidFill>
                        </a:rPr>
                        <a:t>文武</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1800" b="0" dirty="0">
                          <a:solidFill>
                            <a:schemeClr val="accent2">
                              <a:lumMod val="75000"/>
                            </a:schemeClr>
                          </a:solidFill>
                        </a:rPr>
                        <a:t>文怡</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1800" b="0" dirty="0">
                          <a:solidFill>
                            <a:schemeClr val="accent2">
                              <a:lumMod val="75000"/>
                            </a:schemeClr>
                          </a:solidFill>
                        </a:rPr>
                        <a:t>宥群</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1800" b="0" dirty="0">
                          <a:solidFill>
                            <a:schemeClr val="accent2">
                              <a:lumMod val="75000"/>
                            </a:schemeClr>
                          </a:solidFill>
                        </a:rPr>
                        <a:t>宥群</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extLst>
                  <a:ext uri="{0D108BD9-81ED-4DB2-BD59-A6C34878D82A}">
                    <a16:rowId xmlns:a16="http://schemas.microsoft.com/office/drawing/2014/main" val="2169151961"/>
                  </a:ext>
                </a:extLst>
              </a:tr>
            </a:tbl>
          </a:graphicData>
        </a:graphic>
      </p:graphicFrame>
      <p:graphicFrame>
        <p:nvGraphicFramePr>
          <p:cNvPr id="48" name="表格 18">
            <a:extLst>
              <a:ext uri="{FF2B5EF4-FFF2-40B4-BE49-F238E27FC236}">
                <a16:creationId xmlns:a16="http://schemas.microsoft.com/office/drawing/2014/main" id="{D4895FC2-9696-7048-A7B7-54AB4A9608B2}"/>
              </a:ext>
            </a:extLst>
          </p:cNvPr>
          <p:cNvGraphicFramePr>
            <a:graphicFrameLocks noGrp="1"/>
          </p:cNvGraphicFramePr>
          <p:nvPr>
            <p:extLst>
              <p:ext uri="{D42A27DB-BD31-4B8C-83A1-F6EECF244321}">
                <p14:modId xmlns:p14="http://schemas.microsoft.com/office/powerpoint/2010/main" val="3573415052"/>
              </p:ext>
            </p:extLst>
          </p:nvPr>
        </p:nvGraphicFramePr>
        <p:xfrm>
          <a:off x="8870892" y="3375736"/>
          <a:ext cx="2088231" cy="3070801"/>
        </p:xfrm>
        <a:graphic>
          <a:graphicData uri="http://schemas.openxmlformats.org/drawingml/2006/table">
            <a:tbl>
              <a:tblPr firstRow="1" bandRow="1">
                <a:tableStyleId>{F5AB1C69-6EDB-4FF4-983F-18BD219EF322}</a:tableStyleId>
              </a:tblPr>
              <a:tblGrid>
                <a:gridCol w="696077">
                  <a:extLst>
                    <a:ext uri="{9D8B030D-6E8A-4147-A177-3AD203B41FA5}">
                      <a16:colId xmlns:a16="http://schemas.microsoft.com/office/drawing/2014/main" val="1831527276"/>
                    </a:ext>
                  </a:extLst>
                </a:gridCol>
                <a:gridCol w="696077">
                  <a:extLst>
                    <a:ext uri="{9D8B030D-6E8A-4147-A177-3AD203B41FA5}">
                      <a16:colId xmlns:a16="http://schemas.microsoft.com/office/drawing/2014/main" val="286206118"/>
                    </a:ext>
                  </a:extLst>
                </a:gridCol>
                <a:gridCol w="696077">
                  <a:extLst>
                    <a:ext uri="{9D8B030D-6E8A-4147-A177-3AD203B41FA5}">
                      <a16:colId xmlns:a16="http://schemas.microsoft.com/office/drawing/2014/main" val="2023534856"/>
                    </a:ext>
                  </a:extLst>
                </a:gridCol>
              </a:tblGrid>
              <a:tr h="3070801">
                <a:tc>
                  <a:txBody>
                    <a:bodyPr/>
                    <a:lstStyle/>
                    <a:p>
                      <a:r>
                        <a:rPr lang="zh-TW" altLang="en-US" sz="1800" b="0" dirty="0">
                          <a:solidFill>
                            <a:schemeClr val="accent2">
                              <a:lumMod val="75000"/>
                            </a:schemeClr>
                          </a:solidFill>
                        </a:rPr>
                        <a:t>活動結束檢討會</a:t>
                      </a:r>
                    </a:p>
                  </a:txBody>
                  <a:tcPr vert="eaVert" anchor="ctr"/>
                </a:tc>
                <a:tc>
                  <a:txBody>
                    <a:bodyPr/>
                    <a:lstStyle/>
                    <a:p>
                      <a:r>
                        <a:rPr lang="zh-TW" altLang="en-US" sz="1800" b="0" dirty="0">
                          <a:solidFill>
                            <a:schemeClr val="accent2">
                              <a:lumMod val="75000"/>
                            </a:schemeClr>
                          </a:solidFill>
                        </a:rPr>
                        <a:t>會議及流程紀錄</a:t>
                      </a:r>
                    </a:p>
                  </a:txBody>
                  <a:tcPr vert="eaVert" anchor="ctr"/>
                </a:tc>
                <a:tc>
                  <a:txBody>
                    <a:bodyPr/>
                    <a:lstStyle/>
                    <a:p>
                      <a:r>
                        <a:rPr lang="zh-TW" altLang="en-US" sz="1800" b="0" dirty="0">
                          <a:solidFill>
                            <a:schemeClr val="accent2">
                              <a:lumMod val="75000"/>
                            </a:schemeClr>
                          </a:solidFill>
                        </a:rPr>
                        <a:t>活動結束十五日內</a:t>
                      </a:r>
                    </a:p>
                  </a:txBody>
                  <a:tcPr vert="eaVert" anchor="ctr"/>
                </a:tc>
                <a:extLst>
                  <a:ext uri="{0D108BD9-81ED-4DB2-BD59-A6C34878D82A}">
                    <a16:rowId xmlns:a16="http://schemas.microsoft.com/office/drawing/2014/main" val="1633277031"/>
                  </a:ext>
                </a:extLst>
              </a:tr>
            </a:tbl>
          </a:graphicData>
        </a:graphic>
      </p:graphicFrame>
      <p:sp>
        <p:nvSpPr>
          <p:cNvPr id="9" name="向下箭號 8">
            <a:extLst>
              <a:ext uri="{FF2B5EF4-FFF2-40B4-BE49-F238E27FC236}">
                <a16:creationId xmlns:a16="http://schemas.microsoft.com/office/drawing/2014/main" id="{4A15F341-9E58-BC4B-ADB4-ABD631B449A6}"/>
              </a:ext>
            </a:extLst>
          </p:cNvPr>
          <p:cNvSpPr/>
          <p:nvPr/>
        </p:nvSpPr>
        <p:spPr>
          <a:xfrm>
            <a:off x="1697783" y="3088708"/>
            <a:ext cx="360040" cy="288235"/>
          </a:xfrm>
          <a:prstGeom prst="downArrow">
            <a:avLst/>
          </a:prstGeom>
          <a:noFill/>
          <a:ln>
            <a:solidFill>
              <a:srgbClr val="5DCED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TW" altLang="en-US" dirty="0"/>
          </a:p>
        </p:txBody>
      </p:sp>
      <p:sp>
        <p:nvSpPr>
          <p:cNvPr id="32" name="向下箭號 31">
            <a:extLst>
              <a:ext uri="{FF2B5EF4-FFF2-40B4-BE49-F238E27FC236}">
                <a16:creationId xmlns:a16="http://schemas.microsoft.com/office/drawing/2014/main" id="{EF718F65-43EF-D745-929E-14155B29D1F0}"/>
              </a:ext>
            </a:extLst>
          </p:cNvPr>
          <p:cNvSpPr/>
          <p:nvPr/>
        </p:nvSpPr>
        <p:spPr>
          <a:xfrm>
            <a:off x="4333844" y="3087501"/>
            <a:ext cx="360040" cy="288235"/>
          </a:xfrm>
          <a:prstGeom prst="downArrow">
            <a:avLst/>
          </a:prstGeom>
          <a:solidFill>
            <a:schemeClr val="accent3">
              <a:lumMod val="20000"/>
              <a:lumOff val="80000"/>
            </a:schemeClr>
          </a:solidFill>
          <a:ln>
            <a:solidFill>
              <a:srgbClr val="5DCED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TW" altLang="en-US" dirty="0"/>
          </a:p>
        </p:txBody>
      </p:sp>
      <p:sp>
        <p:nvSpPr>
          <p:cNvPr id="33" name="向下箭號 32">
            <a:extLst>
              <a:ext uri="{FF2B5EF4-FFF2-40B4-BE49-F238E27FC236}">
                <a16:creationId xmlns:a16="http://schemas.microsoft.com/office/drawing/2014/main" id="{F3B1D23E-9C13-8043-A9F7-4C3B9D81E2A5}"/>
              </a:ext>
            </a:extLst>
          </p:cNvPr>
          <p:cNvSpPr/>
          <p:nvPr/>
        </p:nvSpPr>
        <p:spPr>
          <a:xfrm>
            <a:off x="6969905" y="3087500"/>
            <a:ext cx="360040" cy="288235"/>
          </a:xfrm>
          <a:prstGeom prst="downArrow">
            <a:avLst/>
          </a:prstGeom>
          <a:solidFill>
            <a:srgbClr val="CAFBED"/>
          </a:solidFill>
          <a:ln>
            <a:solidFill>
              <a:srgbClr val="5DCED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TW" altLang="en-US" dirty="0"/>
          </a:p>
        </p:txBody>
      </p:sp>
      <p:sp>
        <p:nvSpPr>
          <p:cNvPr id="34" name="向下箭號 33">
            <a:extLst>
              <a:ext uri="{FF2B5EF4-FFF2-40B4-BE49-F238E27FC236}">
                <a16:creationId xmlns:a16="http://schemas.microsoft.com/office/drawing/2014/main" id="{BD0F8A69-6ADD-C948-A383-476A8E811F82}"/>
              </a:ext>
            </a:extLst>
          </p:cNvPr>
          <p:cNvSpPr/>
          <p:nvPr/>
        </p:nvSpPr>
        <p:spPr>
          <a:xfrm>
            <a:off x="9734987" y="3081737"/>
            <a:ext cx="360040" cy="288235"/>
          </a:xfrm>
          <a:prstGeom prst="downArrow">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TW" altLang="en-US" dirty="0"/>
          </a:p>
        </p:txBody>
      </p:sp>
    </p:spTree>
    <p:extLst>
      <p:ext uri="{BB962C8B-B14F-4D97-AF65-F5344CB8AC3E}">
        <p14:creationId xmlns:p14="http://schemas.microsoft.com/office/powerpoint/2010/main" val="2880179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CE5D9173-A79F-D54E-8AC1-D4955D5FCB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79376" y="886957"/>
            <a:ext cx="10767268" cy="5661248"/>
          </a:xfrm>
          <a:prstGeom prst="rect">
            <a:avLst/>
          </a:prstGeom>
        </p:spPr>
      </p:pic>
      <p:sp>
        <p:nvSpPr>
          <p:cNvPr id="5" name="文字方塊 4">
            <a:extLst>
              <a:ext uri="{FF2B5EF4-FFF2-40B4-BE49-F238E27FC236}">
                <a16:creationId xmlns:a16="http://schemas.microsoft.com/office/drawing/2014/main" id="{E383EEB6-17C3-3049-8558-7C89B172A227}"/>
              </a:ext>
            </a:extLst>
          </p:cNvPr>
          <p:cNvSpPr txBox="1"/>
          <p:nvPr/>
        </p:nvSpPr>
        <p:spPr>
          <a:xfrm>
            <a:off x="645481" y="309795"/>
            <a:ext cx="10601163" cy="461665"/>
          </a:xfrm>
          <a:prstGeom prst="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zh-TW" altLang="en-US" sz="2400" dirty="0"/>
              <a:t>性別平等創新活動計畫甘特圖</a:t>
            </a:r>
          </a:p>
        </p:txBody>
      </p:sp>
    </p:spTree>
    <p:extLst>
      <p:ext uri="{BB962C8B-B14F-4D97-AF65-F5344CB8AC3E}">
        <p14:creationId xmlns:p14="http://schemas.microsoft.com/office/powerpoint/2010/main" val="300603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a:extLst>
              <a:ext uri="{FF2B5EF4-FFF2-40B4-BE49-F238E27FC236}">
                <a16:creationId xmlns:a16="http://schemas.microsoft.com/office/drawing/2014/main" id="{A94225E3-992A-304C-BE16-6DDF94337A53}"/>
              </a:ext>
            </a:extLst>
          </p:cNvPr>
          <p:cNvSpPr txBox="1"/>
          <p:nvPr/>
        </p:nvSpPr>
        <p:spPr>
          <a:xfrm>
            <a:off x="645481" y="309795"/>
            <a:ext cx="10601163" cy="461665"/>
          </a:xfrm>
          <a:prstGeom prst="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zh-TW" altLang="en-US" sz="2400" dirty="0"/>
              <a:t>性別平等創新活動計畫執行期程表</a:t>
            </a:r>
          </a:p>
        </p:txBody>
      </p:sp>
      <p:graphicFrame>
        <p:nvGraphicFramePr>
          <p:cNvPr id="8" name="表格 8">
            <a:extLst>
              <a:ext uri="{FF2B5EF4-FFF2-40B4-BE49-F238E27FC236}">
                <a16:creationId xmlns:a16="http://schemas.microsoft.com/office/drawing/2014/main" id="{8A598886-4970-3741-B55C-BBA9A29804E5}"/>
              </a:ext>
            </a:extLst>
          </p:cNvPr>
          <p:cNvGraphicFramePr>
            <a:graphicFrameLocks noGrp="1"/>
          </p:cNvGraphicFramePr>
          <p:nvPr>
            <p:extLst>
              <p:ext uri="{D42A27DB-BD31-4B8C-83A1-F6EECF244321}">
                <p14:modId xmlns:p14="http://schemas.microsoft.com/office/powerpoint/2010/main" val="324210958"/>
              </p:ext>
            </p:extLst>
          </p:nvPr>
        </p:nvGraphicFramePr>
        <p:xfrm>
          <a:off x="695400" y="776566"/>
          <a:ext cx="10551243" cy="5537862"/>
        </p:xfrm>
        <a:graphic>
          <a:graphicData uri="http://schemas.openxmlformats.org/drawingml/2006/table">
            <a:tbl>
              <a:tblPr firstRow="1" bandRow="1">
                <a:tableStyleId>{F5AB1C69-6EDB-4FF4-983F-18BD219EF322}</a:tableStyleId>
              </a:tblPr>
              <a:tblGrid>
                <a:gridCol w="1721814">
                  <a:extLst>
                    <a:ext uri="{9D8B030D-6E8A-4147-A177-3AD203B41FA5}">
                      <a16:colId xmlns:a16="http://schemas.microsoft.com/office/drawing/2014/main" val="2230662297"/>
                    </a:ext>
                  </a:extLst>
                </a:gridCol>
                <a:gridCol w="8829429">
                  <a:extLst>
                    <a:ext uri="{9D8B030D-6E8A-4147-A177-3AD203B41FA5}">
                      <a16:colId xmlns:a16="http://schemas.microsoft.com/office/drawing/2014/main" val="511236285"/>
                    </a:ext>
                  </a:extLst>
                </a:gridCol>
              </a:tblGrid>
              <a:tr h="591214">
                <a:tc>
                  <a:txBody>
                    <a:bodyPr/>
                    <a:lstStyle/>
                    <a:p>
                      <a:pPr algn="ctr"/>
                      <a:r>
                        <a:rPr lang="zh-TW" altLang="en-US" sz="2000" b="0" dirty="0">
                          <a:solidFill>
                            <a:schemeClr val="bg1"/>
                          </a:solidFill>
                        </a:rPr>
                        <a:t>日期</a:t>
                      </a:r>
                    </a:p>
                  </a:txBody>
                  <a:tcPr anchor="ctr"/>
                </a:tc>
                <a:tc>
                  <a:txBody>
                    <a:bodyPr/>
                    <a:lstStyle/>
                    <a:p>
                      <a:pPr algn="ctr"/>
                      <a:r>
                        <a:rPr lang="zh-TW" altLang="en-US" sz="2000" b="0" dirty="0">
                          <a:solidFill>
                            <a:schemeClr val="bg1"/>
                          </a:solidFill>
                        </a:rPr>
                        <a:t>工作項目</a:t>
                      </a:r>
                    </a:p>
                  </a:txBody>
                  <a:tcPr anchor="ctr"/>
                </a:tc>
                <a:extLst>
                  <a:ext uri="{0D108BD9-81ED-4DB2-BD59-A6C34878D82A}">
                    <a16:rowId xmlns:a16="http://schemas.microsoft.com/office/drawing/2014/main" val="1895227147"/>
                  </a:ext>
                </a:extLst>
              </a:tr>
              <a:tr h="618331">
                <a:tc>
                  <a:txBody>
                    <a:bodyPr/>
                    <a:lstStyle/>
                    <a:p>
                      <a:pPr algn="l"/>
                      <a:r>
                        <a:rPr lang="en-US" altLang="zh-TW" sz="2000" b="0" dirty="0">
                          <a:solidFill>
                            <a:schemeClr val="accent2">
                              <a:lumMod val="75000"/>
                            </a:schemeClr>
                          </a:solidFill>
                          <a:latin typeface="Calibri" panose="020F0502020204030204" pitchFamily="34" charset="0"/>
                          <a:cs typeface="Calibri" panose="020F0502020204030204" pitchFamily="34" charset="0"/>
                        </a:rPr>
                        <a:t>3/15—3/31</a:t>
                      </a:r>
                      <a:endParaRPr lang="zh-TW" altLang="en-US" sz="2000" b="0" dirty="0">
                        <a:solidFill>
                          <a:schemeClr val="accent2">
                            <a:lumMod val="75000"/>
                          </a:schemeClr>
                        </a:solidFill>
                        <a:latin typeface="Calibri" panose="020F0502020204030204" pitchFamily="34" charset="0"/>
                        <a:cs typeface="Calibri" panose="020F0502020204030204" pitchFamily="34" charset="0"/>
                      </a:endParaRPr>
                    </a:p>
                  </a:txBody>
                  <a:tcPr anchor="ctr"/>
                </a:tc>
                <a:tc>
                  <a:txBody>
                    <a:bodyPr/>
                    <a:lstStyle/>
                    <a:p>
                      <a:pPr algn="l"/>
                      <a:r>
                        <a:rPr lang="zh-TW" altLang="en-US" sz="2000" b="0" dirty="0">
                          <a:solidFill>
                            <a:schemeClr val="accent2">
                              <a:lumMod val="75000"/>
                            </a:schemeClr>
                          </a:solidFill>
                        </a:rPr>
                        <a:t>各級學校美術班承接性別平等繪畫活動意願洽辦及呈報計畫至市府</a:t>
                      </a:r>
                    </a:p>
                  </a:txBody>
                  <a:tcPr anchor="ctr"/>
                </a:tc>
                <a:extLst>
                  <a:ext uri="{0D108BD9-81ED-4DB2-BD59-A6C34878D82A}">
                    <a16:rowId xmlns:a16="http://schemas.microsoft.com/office/drawing/2014/main" val="4082197008"/>
                  </a:ext>
                </a:extLst>
              </a:tr>
              <a:tr h="618331">
                <a:tc>
                  <a:txBody>
                    <a:bodyPr/>
                    <a:lstStyle/>
                    <a:p>
                      <a:pPr algn="l"/>
                      <a:r>
                        <a:rPr lang="en-US" altLang="zh-TW" sz="2000" b="0" dirty="0">
                          <a:solidFill>
                            <a:schemeClr val="accent2">
                              <a:lumMod val="75000"/>
                            </a:schemeClr>
                          </a:solidFill>
                          <a:latin typeface="Calibri" panose="020F0502020204030204" pitchFamily="34" charset="0"/>
                          <a:cs typeface="Calibri" panose="020F0502020204030204" pitchFamily="34" charset="0"/>
                        </a:rPr>
                        <a:t>4/1—5/20</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000" b="0" dirty="0">
                          <a:solidFill>
                            <a:schemeClr val="accent2">
                              <a:lumMod val="75000"/>
                            </a:schemeClr>
                          </a:solidFill>
                        </a:rPr>
                        <a:t>各級學校美術班性平繪畫創作進行並包含初評</a:t>
                      </a:r>
                    </a:p>
                  </a:txBody>
                  <a:tcPr anchor="ctr"/>
                </a:tc>
                <a:extLst>
                  <a:ext uri="{0D108BD9-81ED-4DB2-BD59-A6C34878D82A}">
                    <a16:rowId xmlns:a16="http://schemas.microsoft.com/office/drawing/2014/main" val="2674228343"/>
                  </a:ext>
                </a:extLst>
              </a:tr>
              <a:tr h="618331">
                <a:tc>
                  <a:txBody>
                    <a:bodyPr/>
                    <a:lstStyle/>
                    <a:p>
                      <a:pPr algn="l"/>
                      <a:r>
                        <a:rPr lang="en-US" altLang="zh-TW" sz="2000" b="0" dirty="0">
                          <a:solidFill>
                            <a:schemeClr val="accent2">
                              <a:lumMod val="75000"/>
                            </a:schemeClr>
                          </a:solidFill>
                          <a:latin typeface="Calibri" panose="020F0502020204030204" pitchFamily="34" charset="0"/>
                          <a:cs typeface="Calibri" panose="020F0502020204030204" pitchFamily="34" charset="0"/>
                        </a:rPr>
                        <a:t>4/1—7/15</a:t>
                      </a:r>
                      <a:endParaRPr lang="zh-TW" altLang="en-US" sz="2000" b="0" dirty="0">
                        <a:solidFill>
                          <a:schemeClr val="accent2">
                            <a:lumMod val="75000"/>
                          </a:schemeClr>
                        </a:solidFill>
                        <a:latin typeface="Calibri" panose="020F0502020204030204" pitchFamily="34" charset="0"/>
                        <a:cs typeface="Calibri" panose="020F0502020204030204" pitchFamily="34" charset="0"/>
                      </a:endParaRPr>
                    </a:p>
                  </a:txBody>
                  <a:tcPr anchor="ctr"/>
                </a:tc>
                <a:tc>
                  <a:txBody>
                    <a:bodyPr/>
                    <a:lstStyle/>
                    <a:p>
                      <a:pPr algn="l"/>
                      <a:r>
                        <a:rPr lang="zh-TW" altLang="en-US" sz="2000" b="0" dirty="0">
                          <a:solidFill>
                            <a:schemeClr val="accent2">
                              <a:lumMod val="75000"/>
                            </a:schemeClr>
                          </a:solidFill>
                        </a:rPr>
                        <a:t>工作任務分配與執行另開始每 </a:t>
                      </a:r>
                      <a:r>
                        <a:rPr lang="en-US" altLang="zh-TW" sz="2000" b="0" dirty="0">
                          <a:solidFill>
                            <a:schemeClr val="accent2">
                              <a:lumMod val="75000"/>
                            </a:schemeClr>
                          </a:solidFill>
                        </a:rPr>
                        <a:t>2</a:t>
                      </a:r>
                      <a:r>
                        <a:rPr lang="zh-TW" altLang="en-US" sz="2000" b="0" dirty="0">
                          <a:solidFill>
                            <a:schemeClr val="accent2">
                              <a:lumMod val="75000"/>
                            </a:schemeClr>
                          </a:solidFill>
                        </a:rPr>
                        <a:t>周召開專案會議至結案</a:t>
                      </a:r>
                      <a:endParaRPr lang="en-US" altLang="zh-TW" sz="2000" b="0" dirty="0">
                        <a:solidFill>
                          <a:schemeClr val="accent2">
                            <a:lumMod val="75000"/>
                          </a:schemeClr>
                        </a:solidFill>
                      </a:endParaRPr>
                    </a:p>
                  </a:txBody>
                  <a:tcPr anchor="ctr"/>
                </a:tc>
                <a:extLst>
                  <a:ext uri="{0D108BD9-81ED-4DB2-BD59-A6C34878D82A}">
                    <a16:rowId xmlns:a16="http://schemas.microsoft.com/office/drawing/2014/main" val="4211444868"/>
                  </a:ext>
                </a:extLst>
              </a:tr>
              <a:tr h="618331">
                <a:tc>
                  <a:txBody>
                    <a:bodyPr/>
                    <a:lstStyle/>
                    <a:p>
                      <a:pPr algn="l"/>
                      <a:r>
                        <a:rPr lang="en-US" altLang="zh-TW" sz="2000" b="0" dirty="0">
                          <a:solidFill>
                            <a:schemeClr val="accent2">
                              <a:lumMod val="75000"/>
                            </a:schemeClr>
                          </a:solidFill>
                          <a:latin typeface="Calibri" panose="020F0502020204030204" pitchFamily="34" charset="0"/>
                          <a:cs typeface="Calibri" panose="020F0502020204030204" pitchFamily="34" charset="0"/>
                        </a:rPr>
                        <a:t>6/9—6/19</a:t>
                      </a:r>
                      <a:endParaRPr lang="zh-TW" altLang="en-US" sz="2000" b="0" dirty="0">
                        <a:solidFill>
                          <a:schemeClr val="accent2">
                            <a:lumMod val="75000"/>
                          </a:schemeClr>
                        </a:solidFill>
                        <a:latin typeface="Calibri" panose="020F0502020204030204" pitchFamily="34" charset="0"/>
                        <a:cs typeface="Calibri" panose="020F0502020204030204"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000" b="0" dirty="0">
                          <a:solidFill>
                            <a:schemeClr val="accent2">
                              <a:lumMod val="75000"/>
                            </a:schemeClr>
                          </a:solidFill>
                        </a:rPr>
                        <a:t>聘請專業美術老師暨召開性平委員會辦理複評</a:t>
                      </a:r>
                    </a:p>
                  </a:txBody>
                  <a:tcPr anchor="ctr"/>
                </a:tc>
                <a:extLst>
                  <a:ext uri="{0D108BD9-81ED-4DB2-BD59-A6C34878D82A}">
                    <a16:rowId xmlns:a16="http://schemas.microsoft.com/office/drawing/2014/main" val="1049948845"/>
                  </a:ext>
                </a:extLst>
              </a:tr>
              <a:tr h="618331">
                <a:tc>
                  <a:txBody>
                    <a:bodyPr/>
                    <a:lstStyle/>
                    <a:p>
                      <a:pPr algn="l"/>
                      <a:r>
                        <a:rPr lang="en-US" altLang="zh-TW" sz="2000" b="0" dirty="0">
                          <a:solidFill>
                            <a:schemeClr val="accent2">
                              <a:lumMod val="75000"/>
                            </a:schemeClr>
                          </a:solidFill>
                          <a:latin typeface="Calibri" panose="020F0502020204030204" pitchFamily="34" charset="0"/>
                          <a:cs typeface="Calibri" panose="020F0502020204030204" pitchFamily="34" charset="0"/>
                        </a:rPr>
                        <a:t>6/15—7/7</a:t>
                      </a:r>
                      <a:endParaRPr lang="zh-TW" altLang="en-US" sz="2000" b="0" dirty="0">
                        <a:solidFill>
                          <a:schemeClr val="accent2">
                            <a:lumMod val="75000"/>
                          </a:schemeClr>
                        </a:solidFill>
                        <a:latin typeface="Calibri" panose="020F0502020204030204" pitchFamily="34" charset="0"/>
                        <a:cs typeface="Calibri" panose="020F0502020204030204"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000" b="0" dirty="0">
                          <a:solidFill>
                            <a:schemeClr val="accent2">
                              <a:lumMod val="75000"/>
                            </a:schemeClr>
                          </a:solidFill>
                        </a:rPr>
                        <a:t>得獎作品裱框以及活動用品採購</a:t>
                      </a:r>
                    </a:p>
                  </a:txBody>
                  <a:tcPr anchor="ctr"/>
                </a:tc>
                <a:extLst>
                  <a:ext uri="{0D108BD9-81ED-4DB2-BD59-A6C34878D82A}">
                    <a16:rowId xmlns:a16="http://schemas.microsoft.com/office/drawing/2014/main" val="909558100"/>
                  </a:ext>
                </a:extLst>
              </a:tr>
              <a:tr h="618331">
                <a:tc>
                  <a:txBody>
                    <a:bodyPr/>
                    <a:lstStyle/>
                    <a:p>
                      <a:pPr algn="l"/>
                      <a:r>
                        <a:rPr lang="en-US" altLang="zh-TW" sz="2000" b="0" dirty="0">
                          <a:solidFill>
                            <a:schemeClr val="accent2">
                              <a:lumMod val="75000"/>
                            </a:schemeClr>
                          </a:solidFill>
                          <a:latin typeface="Calibri" panose="020F0502020204030204" pitchFamily="34" charset="0"/>
                          <a:cs typeface="Calibri" panose="020F0502020204030204" pitchFamily="34" charset="0"/>
                        </a:rPr>
                        <a:t>7/5—7/8</a:t>
                      </a:r>
                      <a:endParaRPr lang="zh-TW" altLang="en-US" sz="2000" b="0" dirty="0">
                        <a:solidFill>
                          <a:schemeClr val="accent2">
                            <a:lumMod val="75000"/>
                          </a:schemeClr>
                        </a:solidFill>
                        <a:latin typeface="Calibri" panose="020F0502020204030204" pitchFamily="34" charset="0"/>
                        <a:cs typeface="Calibri" panose="020F0502020204030204"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000" b="0" dirty="0">
                          <a:solidFill>
                            <a:schemeClr val="accent2">
                              <a:lumMod val="75000"/>
                            </a:schemeClr>
                          </a:solidFill>
                        </a:rPr>
                        <a:t>活動前後召開記者會發布活動新聞及場地佈置</a:t>
                      </a:r>
                    </a:p>
                  </a:txBody>
                  <a:tcPr anchor="ctr"/>
                </a:tc>
                <a:extLst>
                  <a:ext uri="{0D108BD9-81ED-4DB2-BD59-A6C34878D82A}">
                    <a16:rowId xmlns:a16="http://schemas.microsoft.com/office/drawing/2014/main" val="4211891387"/>
                  </a:ext>
                </a:extLst>
              </a:tr>
              <a:tr h="618331">
                <a:tc>
                  <a:txBody>
                    <a:bodyPr/>
                    <a:lstStyle/>
                    <a:p>
                      <a:pPr algn="l"/>
                      <a:r>
                        <a:rPr lang="en-US" altLang="zh-TW" sz="2000" b="0" dirty="0">
                          <a:solidFill>
                            <a:schemeClr val="accent2">
                              <a:lumMod val="75000"/>
                            </a:schemeClr>
                          </a:solidFill>
                          <a:latin typeface="Calibri" panose="020F0502020204030204" pitchFamily="34" charset="0"/>
                          <a:cs typeface="Calibri" panose="020F0502020204030204" pitchFamily="34" charset="0"/>
                        </a:rPr>
                        <a:t>7/8</a:t>
                      </a:r>
                      <a:endParaRPr lang="zh-TW" altLang="en-US" sz="2000" b="0" dirty="0">
                        <a:solidFill>
                          <a:schemeClr val="accent2">
                            <a:lumMod val="75000"/>
                          </a:schemeClr>
                        </a:solidFill>
                        <a:latin typeface="Calibri" panose="020F0502020204030204" pitchFamily="34" charset="0"/>
                        <a:cs typeface="Calibri" panose="020F0502020204030204"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000" b="0" dirty="0">
                          <a:solidFill>
                            <a:schemeClr val="accent2">
                              <a:lumMod val="75000"/>
                            </a:schemeClr>
                          </a:solidFill>
                        </a:rPr>
                        <a:t>性別平等活動繪畫開展以及影片賞析正式進行</a:t>
                      </a:r>
                    </a:p>
                  </a:txBody>
                  <a:tcPr anchor="ctr"/>
                </a:tc>
                <a:extLst>
                  <a:ext uri="{0D108BD9-81ED-4DB2-BD59-A6C34878D82A}">
                    <a16:rowId xmlns:a16="http://schemas.microsoft.com/office/drawing/2014/main" val="3555547603"/>
                  </a:ext>
                </a:extLst>
              </a:tr>
              <a:tr h="618331">
                <a:tc>
                  <a:txBody>
                    <a:bodyPr/>
                    <a:lstStyle/>
                    <a:p>
                      <a:pPr algn="l"/>
                      <a:r>
                        <a:rPr lang="en-US" altLang="zh-TW" sz="2000" b="0" dirty="0">
                          <a:solidFill>
                            <a:schemeClr val="accent2">
                              <a:lumMod val="75000"/>
                            </a:schemeClr>
                          </a:solidFill>
                          <a:latin typeface="Calibri" panose="020F0502020204030204" pitchFamily="34" charset="0"/>
                          <a:cs typeface="Calibri" panose="020F0502020204030204" pitchFamily="34" charset="0"/>
                        </a:rPr>
                        <a:t>7/9—7/15</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000" b="0" dirty="0">
                          <a:solidFill>
                            <a:schemeClr val="accent2">
                              <a:lumMod val="75000"/>
                            </a:schemeClr>
                          </a:solidFill>
                        </a:rPr>
                        <a:t>活動檢討以及核銷結案</a:t>
                      </a:r>
                    </a:p>
                  </a:txBody>
                  <a:tcPr anchor="ctr"/>
                </a:tc>
                <a:extLst>
                  <a:ext uri="{0D108BD9-81ED-4DB2-BD59-A6C34878D82A}">
                    <a16:rowId xmlns:a16="http://schemas.microsoft.com/office/drawing/2014/main" val="1124555950"/>
                  </a:ext>
                </a:extLst>
              </a:tr>
            </a:tbl>
          </a:graphicData>
        </a:graphic>
      </p:graphicFrame>
    </p:spTree>
    <p:extLst>
      <p:ext uri="{BB962C8B-B14F-4D97-AF65-F5344CB8AC3E}">
        <p14:creationId xmlns:p14="http://schemas.microsoft.com/office/powerpoint/2010/main" val="141911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形 4" descr="夾板 外框">
            <a:extLst>
              <a:ext uri="{FF2B5EF4-FFF2-40B4-BE49-F238E27FC236}">
                <a16:creationId xmlns:a16="http://schemas.microsoft.com/office/drawing/2014/main" id="{3D806F1C-F517-FD4C-9D2A-E9753E2A73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23656">
            <a:off x="10938903" y="5440757"/>
            <a:ext cx="1050038" cy="1050038"/>
          </a:xfrm>
          <a:prstGeom prst="rect">
            <a:avLst/>
          </a:prstGeom>
        </p:spPr>
      </p:pic>
      <p:graphicFrame>
        <p:nvGraphicFramePr>
          <p:cNvPr id="8" name="資料庫圖表 7">
            <a:extLst>
              <a:ext uri="{FF2B5EF4-FFF2-40B4-BE49-F238E27FC236}">
                <a16:creationId xmlns:a16="http://schemas.microsoft.com/office/drawing/2014/main" id="{F8935153-2F7D-4141-9021-4B81FE221614}"/>
              </a:ext>
            </a:extLst>
          </p:cNvPr>
          <p:cNvGraphicFramePr/>
          <p:nvPr>
            <p:extLst>
              <p:ext uri="{D42A27DB-BD31-4B8C-83A1-F6EECF244321}">
                <p14:modId xmlns:p14="http://schemas.microsoft.com/office/powerpoint/2010/main" val="4053838493"/>
              </p:ext>
            </p:extLst>
          </p:nvPr>
        </p:nvGraphicFramePr>
        <p:xfrm>
          <a:off x="1559496" y="609600"/>
          <a:ext cx="9248476" cy="59157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標題 9">
            <a:extLst>
              <a:ext uri="{FF2B5EF4-FFF2-40B4-BE49-F238E27FC236}">
                <a16:creationId xmlns:a16="http://schemas.microsoft.com/office/drawing/2014/main" id="{B7B8858D-C14F-8743-9AB9-49BFFFD56FF5}"/>
              </a:ext>
            </a:extLst>
          </p:cNvPr>
          <p:cNvSpPr>
            <a:spLocks noGrp="1"/>
          </p:cNvSpPr>
          <p:nvPr>
            <p:ph type="title"/>
          </p:nvPr>
        </p:nvSpPr>
        <p:spPr>
          <a:xfrm>
            <a:off x="677334" y="609600"/>
            <a:ext cx="738146" cy="5915744"/>
          </a:xfrm>
        </p:spPr>
        <p:txBody>
          <a:bodyPr/>
          <a:lstStyle/>
          <a:p>
            <a:r>
              <a:rPr lang="zh-TW" altLang="en-US" dirty="0"/>
              <a:t>性別平等創新活動計畫</a:t>
            </a:r>
          </a:p>
        </p:txBody>
      </p:sp>
    </p:spTree>
    <p:extLst>
      <p:ext uri="{BB962C8B-B14F-4D97-AF65-F5344CB8AC3E}">
        <p14:creationId xmlns:p14="http://schemas.microsoft.com/office/powerpoint/2010/main" val="3378106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形 4" descr="夾板 外框">
            <a:extLst>
              <a:ext uri="{FF2B5EF4-FFF2-40B4-BE49-F238E27FC236}">
                <a16:creationId xmlns:a16="http://schemas.microsoft.com/office/drawing/2014/main" id="{3D806F1C-F517-FD4C-9D2A-E9753E2A73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23656">
            <a:off x="10938903" y="5440757"/>
            <a:ext cx="1050038" cy="1050038"/>
          </a:xfrm>
          <a:prstGeom prst="rect">
            <a:avLst/>
          </a:prstGeom>
        </p:spPr>
      </p:pic>
      <p:graphicFrame>
        <p:nvGraphicFramePr>
          <p:cNvPr id="8" name="資料庫圖表 7">
            <a:extLst>
              <a:ext uri="{FF2B5EF4-FFF2-40B4-BE49-F238E27FC236}">
                <a16:creationId xmlns:a16="http://schemas.microsoft.com/office/drawing/2014/main" id="{F8935153-2F7D-4141-9021-4B81FE221614}"/>
              </a:ext>
            </a:extLst>
          </p:cNvPr>
          <p:cNvGraphicFramePr/>
          <p:nvPr>
            <p:extLst>
              <p:ext uri="{D42A27DB-BD31-4B8C-83A1-F6EECF244321}">
                <p14:modId xmlns:p14="http://schemas.microsoft.com/office/powerpoint/2010/main" val="726998741"/>
              </p:ext>
            </p:extLst>
          </p:nvPr>
        </p:nvGraphicFramePr>
        <p:xfrm>
          <a:off x="1559496" y="692696"/>
          <a:ext cx="9248476"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標題 9">
            <a:extLst>
              <a:ext uri="{FF2B5EF4-FFF2-40B4-BE49-F238E27FC236}">
                <a16:creationId xmlns:a16="http://schemas.microsoft.com/office/drawing/2014/main" id="{B7B8858D-C14F-8743-9AB9-49BFFFD56FF5}"/>
              </a:ext>
            </a:extLst>
          </p:cNvPr>
          <p:cNvSpPr>
            <a:spLocks noGrp="1"/>
          </p:cNvSpPr>
          <p:nvPr>
            <p:ph type="title"/>
          </p:nvPr>
        </p:nvSpPr>
        <p:spPr>
          <a:xfrm>
            <a:off x="677334" y="609600"/>
            <a:ext cx="738146" cy="5915744"/>
          </a:xfrm>
        </p:spPr>
        <p:txBody>
          <a:bodyPr/>
          <a:lstStyle/>
          <a:p>
            <a:r>
              <a:rPr lang="zh-TW" altLang="en-US" dirty="0"/>
              <a:t>性別平等創新活動計畫</a:t>
            </a:r>
          </a:p>
        </p:txBody>
      </p:sp>
    </p:spTree>
    <p:extLst>
      <p:ext uri="{BB962C8B-B14F-4D97-AF65-F5344CB8AC3E}">
        <p14:creationId xmlns:p14="http://schemas.microsoft.com/office/powerpoint/2010/main" val="4237682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87D7F"/>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2C4BB3-85A6-4516-B3D6-F3D79B169CF8}"/>
              </a:ext>
            </a:extLst>
          </p:cNvPr>
          <p:cNvSpPr>
            <a:spLocks noGrp="1"/>
          </p:cNvSpPr>
          <p:nvPr>
            <p:ph type="title"/>
          </p:nvPr>
        </p:nvSpPr>
        <p:spPr>
          <a:xfrm>
            <a:off x="695400" y="1908169"/>
            <a:ext cx="10945216" cy="1016775"/>
          </a:xfrm>
          <a:ln w="12700">
            <a:solidFill>
              <a:schemeClr val="accent1"/>
            </a:solidFill>
          </a:ln>
        </p:spPr>
        <p:txBody>
          <a:bodyPr>
            <a:normAutofit fontScale="90000"/>
          </a:bodyPr>
          <a:lstStyle/>
          <a:p>
            <a:r>
              <a:rPr lang="en-US" altLang="zh-TW" sz="2200" dirty="0">
                <a:latin typeface="+mn-ea"/>
                <a:ea typeface="+mn-ea"/>
              </a:rPr>
              <a:t>1-1</a:t>
            </a:r>
            <a:r>
              <a:rPr lang="zh-TW" altLang="en-US" sz="2200" dirty="0">
                <a:latin typeface="+mn-ea"/>
                <a:ea typeface="+mn-ea"/>
              </a:rPr>
              <a:t>年度例行性工作</a:t>
            </a:r>
            <a:br>
              <a:rPr lang="en-US" altLang="zh-TW" sz="2200" dirty="0">
                <a:latin typeface="+mn-ea"/>
                <a:ea typeface="+mn-ea"/>
              </a:rPr>
            </a:br>
            <a:r>
              <a:rPr lang="en-US" altLang="zh-TW" sz="2200" dirty="0">
                <a:latin typeface="+mn-ea"/>
                <a:ea typeface="+mn-ea"/>
              </a:rPr>
              <a:t>1-2</a:t>
            </a:r>
            <a:r>
              <a:rPr lang="zh-TW" altLang="en-US" sz="2200" dirty="0">
                <a:latin typeface="+mn-ea"/>
                <a:ea typeface="+mn-ea"/>
              </a:rPr>
              <a:t>對所內同仁及外部民眾傳達性別平等重要理念</a:t>
            </a:r>
            <a:br>
              <a:rPr lang="en-US" altLang="zh-TW" sz="2200" dirty="0">
                <a:latin typeface="+mn-ea"/>
                <a:ea typeface="+mn-ea"/>
              </a:rPr>
            </a:br>
            <a:r>
              <a:rPr lang="en-US" altLang="zh-TW" sz="2200" dirty="0">
                <a:latin typeface="+mn-ea"/>
                <a:ea typeface="+mn-ea"/>
              </a:rPr>
              <a:t>1-3</a:t>
            </a:r>
            <a:r>
              <a:rPr lang="zh-TW" altLang="en-US" sz="2200" dirty="0">
                <a:latin typeface="+mn-ea"/>
                <a:ea typeface="+mn-ea"/>
              </a:rPr>
              <a:t>達成性別平等法規教育目的</a:t>
            </a:r>
            <a:endParaRPr lang="zh-TW" altLang="en-US" sz="2400" dirty="0">
              <a:latin typeface="+mn-ea"/>
              <a:ea typeface="+mn-ea"/>
            </a:endParaRPr>
          </a:p>
        </p:txBody>
      </p:sp>
      <p:grpSp>
        <p:nvGrpSpPr>
          <p:cNvPr id="3" name="群組 2">
            <a:extLst>
              <a:ext uri="{FF2B5EF4-FFF2-40B4-BE49-F238E27FC236}">
                <a16:creationId xmlns:a16="http://schemas.microsoft.com/office/drawing/2014/main" id="{E88B6403-AEB2-EB4B-B038-80515FA83B4E}"/>
              </a:ext>
            </a:extLst>
          </p:cNvPr>
          <p:cNvGrpSpPr/>
          <p:nvPr/>
        </p:nvGrpSpPr>
        <p:grpSpPr>
          <a:xfrm>
            <a:off x="0" y="16520"/>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專案整合管理</a:t>
              </a:r>
            </a:p>
          </p:txBody>
        </p:sp>
      </p:grpSp>
      <p:graphicFrame>
        <p:nvGraphicFramePr>
          <p:cNvPr id="6" name="資料庫圖表 5">
            <a:extLst>
              <a:ext uri="{FF2B5EF4-FFF2-40B4-BE49-F238E27FC236}">
                <a16:creationId xmlns:a16="http://schemas.microsoft.com/office/drawing/2014/main" id="{64E2BD96-1708-C243-B4FE-A0F1F348AB7F}"/>
              </a:ext>
            </a:extLst>
          </p:cNvPr>
          <p:cNvGraphicFramePr/>
          <p:nvPr>
            <p:extLst>
              <p:ext uri="{D42A27DB-BD31-4B8C-83A1-F6EECF244321}">
                <p14:modId xmlns:p14="http://schemas.microsoft.com/office/powerpoint/2010/main" val="1917780931"/>
              </p:ext>
            </p:extLst>
          </p:nvPr>
        </p:nvGraphicFramePr>
        <p:xfrm>
          <a:off x="407368" y="3429000"/>
          <a:ext cx="11377264" cy="143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a:extLst>
              <a:ext uri="{FF2B5EF4-FFF2-40B4-BE49-F238E27FC236}">
                <a16:creationId xmlns:a16="http://schemas.microsoft.com/office/drawing/2014/main" id="{6EE0AC8B-E925-BE4F-9A84-895BF413B077}"/>
              </a:ext>
            </a:extLst>
          </p:cNvPr>
          <p:cNvSpPr/>
          <p:nvPr/>
        </p:nvSpPr>
        <p:spPr>
          <a:xfrm>
            <a:off x="695400" y="5229200"/>
            <a:ext cx="10945216" cy="707886"/>
          </a:xfrm>
          <a:prstGeom prst="rect">
            <a:avLst/>
          </a:prstGeom>
          <a:ln w="12700">
            <a:solidFill>
              <a:schemeClr val="tx2"/>
            </a:solidFill>
          </a:ln>
        </p:spPr>
        <p:txBody>
          <a:bodyPr wrap="square">
            <a:spAutoFit/>
          </a:bodyPr>
          <a:lstStyle/>
          <a:p>
            <a:r>
              <a:rPr lang="en-US" altLang="zh-TW" sz="2000" dirty="0">
                <a:solidFill>
                  <a:schemeClr val="accent2">
                    <a:lumMod val="75000"/>
                  </a:schemeClr>
                </a:solidFill>
                <a:latin typeface="+mn-ea"/>
              </a:rPr>
              <a:t>2-1</a:t>
            </a:r>
            <a:r>
              <a:rPr lang="zh-TW" altLang="en-US" sz="2000" dirty="0">
                <a:solidFill>
                  <a:schemeClr val="accent2">
                    <a:lumMod val="75000"/>
                  </a:schemeClr>
                </a:solidFill>
                <a:latin typeface="+mn-ea"/>
              </a:rPr>
              <a:t>提出初步發想撰寫企畫書</a:t>
            </a:r>
            <a:r>
              <a:rPr lang="en-US" altLang="zh-TW" sz="2000" dirty="0">
                <a:solidFill>
                  <a:schemeClr val="accent2">
                    <a:lumMod val="75000"/>
                  </a:schemeClr>
                </a:solidFill>
                <a:latin typeface="+mn-ea"/>
              </a:rPr>
              <a:t>(</a:t>
            </a:r>
            <a:r>
              <a:rPr lang="zh-TW" altLang="en-US" sz="2000" dirty="0">
                <a:solidFill>
                  <a:schemeClr val="accent2">
                    <a:lumMod val="75000"/>
                  </a:schemeClr>
                </a:solidFill>
                <a:latin typeface="+mn-ea"/>
              </a:rPr>
              <a:t>含經費預算、活動期程、人力資源及風險管控等</a:t>
            </a:r>
            <a:r>
              <a:rPr lang="en-US" altLang="zh-TW" sz="2000" dirty="0">
                <a:solidFill>
                  <a:schemeClr val="accent2">
                    <a:lumMod val="75000"/>
                  </a:schemeClr>
                </a:solidFill>
                <a:latin typeface="+mn-ea"/>
              </a:rPr>
              <a:t>)</a:t>
            </a:r>
          </a:p>
          <a:p>
            <a:r>
              <a:rPr lang="en-US" altLang="zh-TW" sz="2000" dirty="0">
                <a:solidFill>
                  <a:schemeClr val="accent2">
                    <a:lumMod val="75000"/>
                  </a:schemeClr>
                </a:solidFill>
                <a:latin typeface="+mn-ea"/>
              </a:rPr>
              <a:t>2-2</a:t>
            </a:r>
            <a:r>
              <a:rPr lang="zh-TW" altLang="en-US" sz="2000" dirty="0">
                <a:solidFill>
                  <a:schemeClr val="accent2">
                    <a:lumMod val="75000"/>
                  </a:schemeClr>
                </a:solidFill>
                <a:latin typeface="+mn-ea"/>
              </a:rPr>
              <a:t>召開性別平等委員會會議，通過後進入執行階段</a:t>
            </a:r>
            <a:endParaRPr lang="zh-TW" altLang="en-US" sz="2000" dirty="0">
              <a:solidFill>
                <a:schemeClr val="accent2">
                  <a:lumMod val="75000"/>
                </a:schemeClr>
              </a:solidFill>
            </a:endParaRPr>
          </a:p>
        </p:txBody>
      </p:sp>
      <p:cxnSp>
        <p:nvCxnSpPr>
          <p:cNvPr id="9" name="直線箭頭接點 8">
            <a:extLst>
              <a:ext uri="{FF2B5EF4-FFF2-40B4-BE49-F238E27FC236}">
                <a16:creationId xmlns:a16="http://schemas.microsoft.com/office/drawing/2014/main" id="{728DD886-3509-CB46-9C6A-6792A0320A84}"/>
              </a:ext>
            </a:extLst>
          </p:cNvPr>
          <p:cNvCxnSpPr>
            <a:cxnSpLocks/>
          </p:cNvCxnSpPr>
          <p:nvPr/>
        </p:nvCxnSpPr>
        <p:spPr>
          <a:xfrm flipV="1">
            <a:off x="1343472" y="2996952"/>
            <a:ext cx="0"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箭頭接點 17">
            <a:extLst>
              <a:ext uri="{FF2B5EF4-FFF2-40B4-BE49-F238E27FC236}">
                <a16:creationId xmlns:a16="http://schemas.microsoft.com/office/drawing/2014/main" id="{E97F5014-23C1-A743-82D4-22E01CB165A7}"/>
              </a:ext>
            </a:extLst>
          </p:cNvPr>
          <p:cNvCxnSpPr>
            <a:cxnSpLocks/>
          </p:cNvCxnSpPr>
          <p:nvPr/>
        </p:nvCxnSpPr>
        <p:spPr>
          <a:xfrm>
            <a:off x="3431704" y="4860900"/>
            <a:ext cx="0" cy="29629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401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a:extLst>
              <a:ext uri="{FF2B5EF4-FFF2-40B4-BE49-F238E27FC236}">
                <a16:creationId xmlns:a16="http://schemas.microsoft.com/office/drawing/2014/main" id="{66A49897-78F5-3E43-BF5C-330A2992E91E}"/>
              </a:ext>
            </a:extLst>
          </p:cNvPr>
          <p:cNvSpPr/>
          <p:nvPr/>
        </p:nvSpPr>
        <p:spPr>
          <a:xfrm>
            <a:off x="830382" y="1268760"/>
            <a:ext cx="10018145" cy="37444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 name="標題 1">
            <a:extLst>
              <a:ext uri="{FF2B5EF4-FFF2-40B4-BE49-F238E27FC236}">
                <a16:creationId xmlns:a16="http://schemas.microsoft.com/office/drawing/2014/main" id="{B742FB49-AAA0-9444-9194-6413EBD58AF1}"/>
              </a:ext>
            </a:extLst>
          </p:cNvPr>
          <p:cNvSpPr>
            <a:spLocks noGrp="1"/>
          </p:cNvSpPr>
          <p:nvPr>
            <p:ph type="title"/>
          </p:nvPr>
        </p:nvSpPr>
        <p:spPr>
          <a:xfrm>
            <a:off x="830381" y="1268760"/>
            <a:ext cx="10018145" cy="3744416"/>
          </a:xfrm>
        </p:spPr>
        <p:txBody>
          <a:bodyPr anchor="ctr"/>
          <a:lstStyle/>
          <a:p>
            <a:pPr algn="ctr">
              <a:lnSpc>
                <a:spcPct val="150000"/>
              </a:lnSpc>
            </a:pPr>
            <a:r>
              <a:rPr kumimoji="1" lang="zh-TW" altLang="en-US" sz="4800" dirty="0">
                <a:solidFill>
                  <a:srgbClr val="08CDD7"/>
                </a:solidFill>
                <a:latin typeface="Calibri" panose="020F0502020204030204" pitchFamily="34" charset="0"/>
                <a:cs typeface="Calibri" panose="020F0502020204030204" pitchFamily="34" charset="0"/>
              </a:rPr>
              <a:t>大里區公所性別平等創新計畫</a:t>
            </a:r>
            <a:br>
              <a:rPr kumimoji="1" lang="en-US" altLang="zh-TW" sz="4800" dirty="0">
                <a:solidFill>
                  <a:srgbClr val="08CDD7"/>
                </a:solidFill>
                <a:latin typeface="Calibri" panose="020F0502020204030204" pitchFamily="34" charset="0"/>
                <a:cs typeface="Calibri" panose="020F0502020204030204" pitchFamily="34" charset="0"/>
              </a:rPr>
            </a:br>
            <a:r>
              <a:rPr lang="zh-TW" altLang="zh-TW" sz="4800" b="1" kern="150" dirty="0">
                <a:solidFill>
                  <a:srgbClr val="08CDD7"/>
                </a:solidFill>
                <a:latin typeface="Calibri" panose="020F0502020204030204" pitchFamily="34" charset="0"/>
                <a:cs typeface="Calibri" panose="020F0502020204030204" pitchFamily="34" charset="0"/>
              </a:rPr>
              <a:t>那一年我們『畵』性平</a:t>
            </a:r>
            <a:r>
              <a:rPr lang="zh-TW" altLang="en-US" sz="4800" b="1" kern="150" dirty="0">
                <a:solidFill>
                  <a:srgbClr val="08CDD7"/>
                </a:solidFill>
                <a:latin typeface="Calibri" panose="020F0502020204030204" pitchFamily="34" charset="0"/>
                <a:cs typeface="Calibri" panose="020F0502020204030204" pitchFamily="34" charset="0"/>
              </a:rPr>
              <a:t>專案</a:t>
            </a:r>
            <a:endParaRPr kumimoji="1" lang="zh-TW" altLang="en-US" dirty="0">
              <a:solidFill>
                <a:srgbClr val="08CDD7"/>
              </a:solidFill>
            </a:endParaRPr>
          </a:p>
        </p:txBody>
      </p:sp>
      <p:pic>
        <p:nvPicPr>
          <p:cNvPr id="6" name="圖形 5" descr="打開的資料夾​​ 以實心填滿">
            <a:extLst>
              <a:ext uri="{FF2B5EF4-FFF2-40B4-BE49-F238E27FC236}">
                <a16:creationId xmlns:a16="http://schemas.microsoft.com/office/drawing/2014/main" id="{CF535984-ED4A-6144-8AFA-1CA02D424F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7448" y="1484784"/>
            <a:ext cx="648072" cy="648072"/>
          </a:xfrm>
          <a:prstGeom prst="rect">
            <a:avLst/>
          </a:prstGeom>
        </p:spPr>
      </p:pic>
    </p:spTree>
    <p:extLst>
      <p:ext uri="{BB962C8B-B14F-4D97-AF65-F5344CB8AC3E}">
        <p14:creationId xmlns:p14="http://schemas.microsoft.com/office/powerpoint/2010/main" val="2692154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2C4BB3-85A6-4516-B3D6-F3D79B169CF8}"/>
              </a:ext>
            </a:extLst>
          </p:cNvPr>
          <p:cNvSpPr>
            <a:spLocks noGrp="1"/>
          </p:cNvSpPr>
          <p:nvPr>
            <p:ph type="title"/>
          </p:nvPr>
        </p:nvSpPr>
        <p:spPr>
          <a:xfrm>
            <a:off x="695400" y="1908169"/>
            <a:ext cx="10945216" cy="800751"/>
          </a:xfrm>
          <a:ln>
            <a:solidFill>
              <a:schemeClr val="accent1"/>
            </a:solidFill>
          </a:ln>
        </p:spPr>
        <p:txBody>
          <a:bodyPr>
            <a:normAutofit/>
          </a:bodyPr>
          <a:lstStyle/>
          <a:p>
            <a:r>
              <a:rPr lang="en-US" altLang="zh-TW" sz="2000" dirty="0">
                <a:latin typeface="+mn-ea"/>
              </a:rPr>
              <a:t>3-1</a:t>
            </a:r>
            <a:r>
              <a:rPr lang="zh-TW" altLang="en-US" sz="2000" dirty="0">
                <a:latin typeface="+mn-ea"/>
              </a:rPr>
              <a:t>確認學校參與活動意願，呈報計畫至市府核備</a:t>
            </a:r>
            <a:br>
              <a:rPr lang="en-US" altLang="zh-TW" sz="2000" dirty="0">
                <a:latin typeface="+mn-ea"/>
              </a:rPr>
            </a:br>
            <a:r>
              <a:rPr lang="en-US" altLang="zh-TW" sz="2000" dirty="0">
                <a:latin typeface="+mn-ea"/>
              </a:rPr>
              <a:t>3-2</a:t>
            </a:r>
            <a:r>
              <a:rPr lang="zh-TW" altLang="en-US" sz="2000" dirty="0">
                <a:latin typeface="+mn-ea"/>
              </a:rPr>
              <a:t>任務分配及所屬職掌分別同時進行及至專案結束</a:t>
            </a:r>
            <a:r>
              <a:rPr lang="zh-TW" altLang="en-US" sz="1400" dirty="0">
                <a:latin typeface="+mn-ea"/>
              </a:rPr>
              <a:t>（此階段含指認利害關係人、進度掌控、品質管理及團隊管理）</a:t>
            </a:r>
            <a:endParaRPr lang="zh-TW" altLang="en-US" sz="1400" dirty="0">
              <a:latin typeface="+mn-ea"/>
              <a:ea typeface="+mn-ea"/>
            </a:endParaRPr>
          </a:p>
        </p:txBody>
      </p:sp>
      <p:grpSp>
        <p:nvGrpSpPr>
          <p:cNvPr id="3" name="群組 2">
            <a:extLst>
              <a:ext uri="{FF2B5EF4-FFF2-40B4-BE49-F238E27FC236}">
                <a16:creationId xmlns:a16="http://schemas.microsoft.com/office/drawing/2014/main" id="{E88B6403-AEB2-EB4B-B038-80515FA83B4E}"/>
              </a:ext>
            </a:extLst>
          </p:cNvPr>
          <p:cNvGrpSpPr/>
          <p:nvPr/>
        </p:nvGrpSpPr>
        <p:grpSpPr>
          <a:xfrm>
            <a:off x="0" y="16520"/>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專案整合管理</a:t>
              </a:r>
            </a:p>
          </p:txBody>
        </p:sp>
      </p:grpSp>
      <p:graphicFrame>
        <p:nvGraphicFramePr>
          <p:cNvPr id="8" name="資料庫圖表 7">
            <a:extLst>
              <a:ext uri="{FF2B5EF4-FFF2-40B4-BE49-F238E27FC236}">
                <a16:creationId xmlns:a16="http://schemas.microsoft.com/office/drawing/2014/main" id="{08AA9EFA-6EA5-4F4D-AF49-00F07287C8D5}"/>
              </a:ext>
            </a:extLst>
          </p:cNvPr>
          <p:cNvGraphicFramePr/>
          <p:nvPr>
            <p:extLst>
              <p:ext uri="{D42A27DB-BD31-4B8C-83A1-F6EECF244321}">
                <p14:modId xmlns:p14="http://schemas.microsoft.com/office/powerpoint/2010/main" val="221062275"/>
              </p:ext>
            </p:extLst>
          </p:nvPr>
        </p:nvGraphicFramePr>
        <p:xfrm>
          <a:off x="582316" y="3429000"/>
          <a:ext cx="11377264" cy="143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標題 1">
            <a:extLst>
              <a:ext uri="{FF2B5EF4-FFF2-40B4-BE49-F238E27FC236}">
                <a16:creationId xmlns:a16="http://schemas.microsoft.com/office/drawing/2014/main" id="{173CF6EB-DF4D-C94E-9405-3385FB4ABEF3}"/>
              </a:ext>
            </a:extLst>
          </p:cNvPr>
          <p:cNvSpPr txBox="1">
            <a:spLocks/>
          </p:cNvSpPr>
          <p:nvPr/>
        </p:nvSpPr>
        <p:spPr>
          <a:xfrm>
            <a:off x="695400" y="5364956"/>
            <a:ext cx="11033535" cy="1016372"/>
          </a:xfrm>
          <a:prstGeom prst="rect">
            <a:avLst/>
          </a:prstGeom>
          <a:ln>
            <a:solidFill>
              <a:schemeClr val="accent2">
                <a:lumMod val="50000"/>
              </a:schemeClr>
            </a:solidFill>
          </a:ln>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r>
              <a:rPr lang="en-US" altLang="zh-TW" sz="2000" dirty="0">
                <a:latin typeface="+mn-ea"/>
                <a:ea typeface="+mn-ea"/>
              </a:rPr>
              <a:t>4</a:t>
            </a:r>
            <a:r>
              <a:rPr lang="en-US" altLang="zh-TW" sz="2000" dirty="0">
                <a:latin typeface="+mn-ea"/>
              </a:rPr>
              <a:t>.</a:t>
            </a:r>
            <a:r>
              <a:rPr lang="zh-TW" altLang="en-US" sz="2000" dirty="0">
                <a:latin typeface="+mn-ea"/>
              </a:rPr>
              <a:t>每兩周一次專案團隊會議，瞭解進度及執行過程各項管理變更之因應與控制</a:t>
            </a:r>
            <a:br>
              <a:rPr lang="en-US" altLang="zh-TW" sz="2000" dirty="0">
                <a:latin typeface="+mn-ea"/>
              </a:rPr>
            </a:br>
            <a:r>
              <a:rPr lang="en-US" altLang="zh-TW" sz="2000" dirty="0">
                <a:latin typeface="+mn-ea"/>
              </a:rPr>
              <a:t>5.</a:t>
            </a:r>
            <a:r>
              <a:rPr lang="zh-TW" altLang="en-US" sz="2000" dirty="0">
                <a:latin typeface="+mn-ea"/>
              </a:rPr>
              <a:t> 召開檢討會議</a:t>
            </a:r>
            <a:r>
              <a:rPr lang="zh-TW" altLang="en-US" sz="2000" dirty="0">
                <a:latin typeface="PMingLiU" panose="02020500000000000000" pitchFamily="18" charset="-120"/>
                <a:ea typeface="PMingLiU" panose="02020500000000000000" pitchFamily="18" charset="-120"/>
              </a:rPr>
              <a:t>、</a:t>
            </a:r>
            <a:r>
              <a:rPr lang="zh-TW" altLang="en-US" sz="2000" dirty="0">
                <a:latin typeface="+mn-ea"/>
              </a:rPr>
              <a:t>呈報市府活動成果及專案流程中各項文件歸檔</a:t>
            </a:r>
            <a:endParaRPr lang="zh-TW" altLang="en-US" sz="2000" dirty="0">
              <a:latin typeface="+mn-ea"/>
              <a:ea typeface="+mn-ea"/>
            </a:endParaRPr>
          </a:p>
        </p:txBody>
      </p:sp>
      <p:cxnSp>
        <p:nvCxnSpPr>
          <p:cNvPr id="10" name="直線箭頭接點 9">
            <a:extLst>
              <a:ext uri="{FF2B5EF4-FFF2-40B4-BE49-F238E27FC236}">
                <a16:creationId xmlns:a16="http://schemas.microsoft.com/office/drawing/2014/main" id="{B6A25D26-A2A6-4B4F-996B-1E9703688961}"/>
              </a:ext>
            </a:extLst>
          </p:cNvPr>
          <p:cNvCxnSpPr>
            <a:cxnSpLocks/>
          </p:cNvCxnSpPr>
          <p:nvPr/>
        </p:nvCxnSpPr>
        <p:spPr>
          <a:xfrm flipV="1">
            <a:off x="5591944" y="3068960"/>
            <a:ext cx="0"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線箭頭接點 10">
            <a:extLst>
              <a:ext uri="{FF2B5EF4-FFF2-40B4-BE49-F238E27FC236}">
                <a16:creationId xmlns:a16="http://schemas.microsoft.com/office/drawing/2014/main" id="{188D9A7E-31C2-544B-874E-7DFE9B2CA807}"/>
              </a:ext>
            </a:extLst>
          </p:cNvPr>
          <p:cNvCxnSpPr>
            <a:cxnSpLocks/>
          </p:cNvCxnSpPr>
          <p:nvPr/>
        </p:nvCxnSpPr>
        <p:spPr>
          <a:xfrm>
            <a:off x="7464152" y="4941168"/>
            <a:ext cx="0" cy="29629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箭頭接點 11">
            <a:extLst>
              <a:ext uri="{FF2B5EF4-FFF2-40B4-BE49-F238E27FC236}">
                <a16:creationId xmlns:a16="http://schemas.microsoft.com/office/drawing/2014/main" id="{9E22935F-655A-C543-9EE2-8BD84AEB232D}"/>
              </a:ext>
            </a:extLst>
          </p:cNvPr>
          <p:cNvCxnSpPr>
            <a:cxnSpLocks/>
          </p:cNvCxnSpPr>
          <p:nvPr/>
        </p:nvCxnSpPr>
        <p:spPr>
          <a:xfrm>
            <a:off x="9840416" y="4365104"/>
            <a:ext cx="0" cy="29629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46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8B6403-AEB2-EB4B-B038-80515FA83B4E}"/>
              </a:ext>
            </a:extLst>
          </p:cNvPr>
          <p:cNvGrpSpPr/>
          <p:nvPr/>
        </p:nvGrpSpPr>
        <p:grpSpPr>
          <a:xfrm>
            <a:off x="0" y="16520"/>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專案範疇管理</a:t>
              </a:r>
            </a:p>
          </p:txBody>
        </p:sp>
      </p:grpSp>
      <p:graphicFrame>
        <p:nvGraphicFramePr>
          <p:cNvPr id="8" name="資料庫圖表 7">
            <a:extLst>
              <a:ext uri="{FF2B5EF4-FFF2-40B4-BE49-F238E27FC236}">
                <a16:creationId xmlns:a16="http://schemas.microsoft.com/office/drawing/2014/main" id="{08AA9EFA-6EA5-4F4D-AF49-00F07287C8D5}"/>
              </a:ext>
            </a:extLst>
          </p:cNvPr>
          <p:cNvGraphicFramePr/>
          <p:nvPr>
            <p:extLst>
              <p:ext uri="{D42A27DB-BD31-4B8C-83A1-F6EECF244321}">
                <p14:modId xmlns:p14="http://schemas.microsoft.com/office/powerpoint/2010/main" val="2924838007"/>
              </p:ext>
            </p:extLst>
          </p:nvPr>
        </p:nvGraphicFramePr>
        <p:xfrm>
          <a:off x="475420" y="1916832"/>
          <a:ext cx="11377264" cy="143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標題 1">
            <a:extLst>
              <a:ext uri="{FF2B5EF4-FFF2-40B4-BE49-F238E27FC236}">
                <a16:creationId xmlns:a16="http://schemas.microsoft.com/office/drawing/2014/main" id="{1863A235-9682-8043-A801-E397CCFDA9BB}"/>
              </a:ext>
            </a:extLst>
          </p:cNvPr>
          <p:cNvSpPr>
            <a:spLocks noGrp="1"/>
          </p:cNvSpPr>
          <p:nvPr>
            <p:ph type="title"/>
          </p:nvPr>
        </p:nvSpPr>
        <p:spPr>
          <a:xfrm>
            <a:off x="491444" y="4149080"/>
            <a:ext cx="11217856" cy="2016224"/>
          </a:xfrm>
          <a:ln>
            <a:noFill/>
          </a:ln>
        </p:spPr>
        <p:txBody>
          <a:bodyPr>
            <a:normAutofit/>
          </a:bodyPr>
          <a:lstStyle/>
          <a:p>
            <a:r>
              <a:rPr lang="en-US" altLang="zh-TW" sz="2000" dirty="0">
                <a:latin typeface="Calibri" panose="020F0502020204030204" pitchFamily="34" charset="0"/>
                <a:cs typeface="Calibri" panose="020F0502020204030204" pitchFamily="34" charset="0"/>
              </a:rPr>
              <a:t>1.</a:t>
            </a:r>
            <a:r>
              <a:rPr lang="zh-TW" altLang="en-US" sz="2000" dirty="0">
                <a:latin typeface="Calibri" panose="020F0502020204030204" pitchFamily="34" charset="0"/>
                <a:cs typeface="Calibri" panose="020F0502020204030204" pitchFamily="34" charset="0"/>
              </a:rPr>
              <a:t>由區長授權秘書室性別平等業務承辦人擔任專案經理人，統籌專案計畫執行</a:t>
            </a:r>
            <a:br>
              <a:rPr lang="en-US" altLang="zh-TW" sz="2000" dirty="0">
                <a:latin typeface="Calibri" panose="020F0502020204030204" pitchFamily="34" charset="0"/>
                <a:cs typeface="Calibri" panose="020F0502020204030204" pitchFamily="34" charset="0"/>
              </a:rPr>
            </a:br>
            <a:br>
              <a:rPr lang="en-US" altLang="zh-TW" sz="2000" dirty="0">
                <a:latin typeface="Calibri" panose="020F0502020204030204" pitchFamily="34" charset="0"/>
                <a:cs typeface="Calibri" panose="020F0502020204030204" pitchFamily="34" charset="0"/>
              </a:rPr>
            </a:br>
            <a:r>
              <a:rPr lang="en-US" altLang="zh-TW" sz="2000" dirty="0">
                <a:latin typeface="Calibri" panose="020F0502020204030204" pitchFamily="34" charset="0"/>
                <a:cs typeface="Calibri" panose="020F0502020204030204" pitchFamily="34" charset="0"/>
              </a:rPr>
              <a:t>2-1</a:t>
            </a:r>
            <a:r>
              <a:rPr lang="zh-TW" altLang="en-US" sz="2000" dirty="0">
                <a:latin typeface="Calibri" panose="020F0502020204030204" pitchFamily="34" charset="0"/>
                <a:cs typeface="Calibri" panose="020F0502020204030204" pitchFamily="34" charset="0"/>
              </a:rPr>
              <a:t>以性別平等教育法、性別平等工作法及消除對婦女一切形式歧視公約（</a:t>
            </a:r>
            <a:r>
              <a:rPr lang="en-US" altLang="zh-TW" sz="2000" dirty="0">
                <a:latin typeface="Calibri" panose="020F0502020204030204" pitchFamily="34" charset="0"/>
                <a:cs typeface="Calibri" panose="020F0502020204030204" pitchFamily="34" charset="0"/>
              </a:rPr>
              <a:t>CEDAW</a:t>
            </a:r>
            <a:r>
              <a:rPr lang="zh-TW" altLang="en-US" sz="2000" dirty="0">
                <a:latin typeface="Calibri" panose="020F0502020204030204" pitchFamily="34" charset="0"/>
                <a:cs typeface="Calibri" panose="020F0502020204030204" pitchFamily="34" charset="0"/>
              </a:rPr>
              <a:t>）等法令為依據</a:t>
            </a:r>
            <a:br>
              <a:rPr lang="en-US" altLang="zh-TW" sz="2000" dirty="0">
                <a:latin typeface="Calibri" panose="020F0502020204030204" pitchFamily="34" charset="0"/>
                <a:cs typeface="Calibri" panose="020F0502020204030204" pitchFamily="34" charset="0"/>
              </a:rPr>
            </a:br>
            <a:r>
              <a:rPr lang="en-US" altLang="zh-TW" sz="2000" dirty="0">
                <a:latin typeface="Calibri" panose="020F0502020204030204" pitchFamily="34" charset="0"/>
                <a:cs typeface="Calibri" panose="020F0502020204030204" pitchFamily="34" charset="0"/>
              </a:rPr>
              <a:t>2-2</a:t>
            </a:r>
            <a:r>
              <a:rPr lang="zh-TW" altLang="en-US" sz="2000" dirty="0">
                <a:latin typeface="Calibri" panose="020F0502020204030204" pitchFamily="34" charset="0"/>
                <a:cs typeface="Calibri" panose="020F0502020204030204" pitchFamily="34" charset="0"/>
              </a:rPr>
              <a:t>透過專案對所內同仁及外部民眾灌輸理念，消除歧視，積極促進性別平等之實現</a:t>
            </a:r>
            <a:br>
              <a:rPr lang="en-US" altLang="zh-TW" sz="2000" dirty="0">
                <a:latin typeface="Calibri" panose="020F0502020204030204" pitchFamily="34" charset="0"/>
                <a:cs typeface="Calibri" panose="020F0502020204030204" pitchFamily="34" charset="0"/>
              </a:rPr>
            </a:br>
            <a:br>
              <a:rPr lang="en-US" altLang="zh-TW" sz="2000" dirty="0">
                <a:latin typeface="Calibri" panose="020F0502020204030204" pitchFamily="34" charset="0"/>
                <a:cs typeface="Calibri" panose="020F0502020204030204" pitchFamily="34" charset="0"/>
              </a:rPr>
            </a:br>
            <a:r>
              <a:rPr lang="en-US" altLang="zh-TW" sz="2000" dirty="0">
                <a:latin typeface="Calibri" panose="020F0502020204030204" pitchFamily="34" charset="0"/>
                <a:cs typeface="Calibri" panose="020F0502020204030204" pitchFamily="34" charset="0"/>
              </a:rPr>
              <a:t>3.</a:t>
            </a:r>
            <a:r>
              <a:rPr lang="zh-TW" altLang="en-US" sz="2000" dirty="0">
                <a:latin typeface="Calibri" panose="020F0502020204030204" pitchFamily="34" charset="0"/>
                <a:cs typeface="Calibri" panose="020F0502020204030204" pitchFamily="34" charset="0"/>
              </a:rPr>
              <a:t>建立專案工作分解結構</a:t>
            </a:r>
            <a:r>
              <a:rPr lang="en-US" altLang="zh-TW" sz="2000" dirty="0">
                <a:latin typeface="Calibri" panose="020F0502020204030204" pitchFamily="34" charset="0"/>
                <a:cs typeface="Calibri" panose="020F0502020204030204" pitchFamily="34" charset="0"/>
              </a:rPr>
              <a:t>WBS</a:t>
            </a:r>
            <a:endParaRPr lang="zh-TW" alt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0165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8B6403-AEB2-EB4B-B038-80515FA83B4E}"/>
              </a:ext>
            </a:extLst>
          </p:cNvPr>
          <p:cNvGrpSpPr/>
          <p:nvPr/>
        </p:nvGrpSpPr>
        <p:grpSpPr>
          <a:xfrm>
            <a:off x="0" y="16520"/>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專案時程管理</a:t>
              </a:r>
            </a:p>
          </p:txBody>
        </p:sp>
      </p:grpSp>
      <p:graphicFrame>
        <p:nvGraphicFramePr>
          <p:cNvPr id="8" name="資料庫圖表 7">
            <a:extLst>
              <a:ext uri="{FF2B5EF4-FFF2-40B4-BE49-F238E27FC236}">
                <a16:creationId xmlns:a16="http://schemas.microsoft.com/office/drawing/2014/main" id="{08AA9EFA-6EA5-4F4D-AF49-00F07287C8D5}"/>
              </a:ext>
            </a:extLst>
          </p:cNvPr>
          <p:cNvGraphicFramePr/>
          <p:nvPr>
            <p:extLst>
              <p:ext uri="{D42A27DB-BD31-4B8C-83A1-F6EECF244321}">
                <p14:modId xmlns:p14="http://schemas.microsoft.com/office/powerpoint/2010/main" val="1247796808"/>
              </p:ext>
            </p:extLst>
          </p:nvPr>
        </p:nvGraphicFramePr>
        <p:xfrm>
          <a:off x="475420" y="1916832"/>
          <a:ext cx="11217856"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標題 1">
            <a:extLst>
              <a:ext uri="{FF2B5EF4-FFF2-40B4-BE49-F238E27FC236}">
                <a16:creationId xmlns:a16="http://schemas.microsoft.com/office/drawing/2014/main" id="{1863A235-9682-8043-A801-E397CCFDA9BB}"/>
              </a:ext>
            </a:extLst>
          </p:cNvPr>
          <p:cNvSpPr>
            <a:spLocks noGrp="1"/>
          </p:cNvSpPr>
          <p:nvPr>
            <p:ph type="title"/>
          </p:nvPr>
        </p:nvSpPr>
        <p:spPr>
          <a:xfrm>
            <a:off x="508106" y="4725144"/>
            <a:ext cx="9852656" cy="1479624"/>
          </a:xfrm>
          <a:ln>
            <a:noFill/>
          </a:ln>
        </p:spPr>
        <p:txBody>
          <a:bodyPr>
            <a:normAutofit/>
          </a:bodyPr>
          <a:lstStyle/>
          <a:p>
            <a:r>
              <a:rPr lang="en-US" altLang="zh-TW" sz="2000" dirty="0">
                <a:latin typeface="Calibri" panose="020F0502020204030204" pitchFamily="34" charset="0"/>
                <a:cs typeface="Calibri" panose="020F0502020204030204" pitchFamily="34" charset="0"/>
              </a:rPr>
              <a:t>1.</a:t>
            </a:r>
            <a:r>
              <a:rPr lang="zh-TW" altLang="en-US" sz="2000" dirty="0">
                <a:latin typeface="Calibri" panose="020F0502020204030204" pitchFamily="34" charset="0"/>
                <a:cs typeface="Calibri" panose="020F0502020204030204" pitchFamily="34" charset="0"/>
              </a:rPr>
              <a:t>有利專案進度管理與各項變更控制</a:t>
            </a:r>
            <a:br>
              <a:rPr lang="en-US" altLang="zh-TW" sz="2000" dirty="0">
                <a:latin typeface="Calibri" panose="020F0502020204030204" pitchFamily="34" charset="0"/>
                <a:cs typeface="Calibri" panose="020F0502020204030204" pitchFamily="34" charset="0"/>
              </a:rPr>
            </a:br>
            <a:r>
              <a:rPr lang="en-US" altLang="zh-TW" sz="2000" dirty="0">
                <a:latin typeface="Calibri" panose="020F0502020204030204" pitchFamily="34" charset="0"/>
                <a:cs typeface="Calibri" panose="020F0502020204030204" pitchFamily="34" charset="0"/>
              </a:rPr>
              <a:t>2.</a:t>
            </a:r>
            <a:r>
              <a:rPr lang="zh-TW" altLang="en-US" sz="2000" dirty="0">
                <a:latin typeface="Calibri" panose="020F0502020204030204" pitchFamily="34" charset="0"/>
                <a:cs typeface="Calibri" panose="020F0502020204030204" pitchFamily="34" charset="0"/>
              </a:rPr>
              <a:t>兩者搭配，對於衡量進度及控制時程，能有效達到專案目標</a:t>
            </a:r>
            <a:br>
              <a:rPr lang="en-US" altLang="zh-TW" sz="2000" dirty="0">
                <a:latin typeface="Calibri" panose="020F0502020204030204" pitchFamily="34" charset="0"/>
                <a:cs typeface="Calibri" panose="020F0502020204030204" pitchFamily="34" charset="0"/>
              </a:rPr>
            </a:br>
            <a:r>
              <a:rPr lang="en-US" altLang="zh-TW" sz="2000" dirty="0">
                <a:latin typeface="Calibri" panose="020F0502020204030204" pitchFamily="34" charset="0"/>
                <a:cs typeface="Calibri" panose="020F0502020204030204" pitchFamily="34" charset="0"/>
              </a:rPr>
              <a:t>3.</a:t>
            </a:r>
            <a:r>
              <a:rPr lang="zh-TW" altLang="en-US" sz="2000" dirty="0">
                <a:latin typeface="Calibri" panose="020F0502020204030204" pitchFamily="34" charset="0"/>
                <a:cs typeface="Calibri" panose="020F0502020204030204" pitchFamily="34" charset="0"/>
              </a:rPr>
              <a:t>藉由以上工具對專案時程差異，最大容忍範圍為七天</a:t>
            </a:r>
          </a:p>
        </p:txBody>
      </p:sp>
    </p:spTree>
    <p:extLst>
      <p:ext uri="{BB962C8B-B14F-4D97-AF65-F5344CB8AC3E}">
        <p14:creationId xmlns:p14="http://schemas.microsoft.com/office/powerpoint/2010/main" val="1248039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8B6403-AEB2-EB4B-B038-80515FA83B4E}"/>
              </a:ext>
            </a:extLst>
          </p:cNvPr>
          <p:cNvGrpSpPr/>
          <p:nvPr/>
        </p:nvGrpSpPr>
        <p:grpSpPr>
          <a:xfrm>
            <a:off x="0" y="24768"/>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a:t>
              </a:r>
              <a:r>
                <a:rPr lang="zh-TW" altLang="en-US" sz="3500" dirty="0"/>
                <a:t>成本</a:t>
              </a:r>
              <a:r>
                <a:rPr lang="zh-TW" altLang="en-US" sz="3500" kern="1200" dirty="0"/>
                <a:t>管理</a:t>
              </a:r>
            </a:p>
          </p:txBody>
        </p:sp>
      </p:grpSp>
      <p:sp>
        <p:nvSpPr>
          <p:cNvPr id="10" name="標題 1">
            <a:extLst>
              <a:ext uri="{FF2B5EF4-FFF2-40B4-BE49-F238E27FC236}">
                <a16:creationId xmlns:a16="http://schemas.microsoft.com/office/drawing/2014/main" id="{1863A235-9682-8043-A801-E397CCFDA9BB}"/>
              </a:ext>
            </a:extLst>
          </p:cNvPr>
          <p:cNvSpPr>
            <a:spLocks noGrp="1"/>
          </p:cNvSpPr>
          <p:nvPr>
            <p:ph type="title"/>
          </p:nvPr>
        </p:nvSpPr>
        <p:spPr>
          <a:xfrm>
            <a:off x="4343128" y="394904"/>
            <a:ext cx="7848872" cy="975568"/>
          </a:xfrm>
          <a:ln>
            <a:solidFill>
              <a:schemeClr val="bg1">
                <a:lumMod val="75000"/>
              </a:schemeClr>
            </a:solidFill>
          </a:ln>
        </p:spPr>
        <p:txBody>
          <a:bodyPr>
            <a:noAutofit/>
          </a:bodyPr>
          <a:lstStyle/>
          <a:p>
            <a:r>
              <a:rPr lang="en-US" altLang="zh-TW" sz="2000" dirty="0">
                <a:solidFill>
                  <a:schemeClr val="bg1"/>
                </a:solidFill>
                <a:latin typeface="+mj-ea"/>
              </a:rPr>
              <a:t>1.</a:t>
            </a:r>
            <a:r>
              <a:rPr lang="zh-TW" altLang="en-US" sz="2000" dirty="0">
                <a:solidFill>
                  <a:schemeClr val="bg1"/>
                </a:solidFill>
                <a:latin typeface="+mj-ea"/>
              </a:rPr>
              <a:t>本專案經費成本概估約需</a:t>
            </a:r>
            <a:r>
              <a:rPr lang="en-US" altLang="zh-TW" sz="2000" dirty="0">
                <a:solidFill>
                  <a:schemeClr val="bg1"/>
                </a:solidFill>
                <a:latin typeface="+mj-ea"/>
              </a:rPr>
              <a:t>73,800</a:t>
            </a:r>
            <a:r>
              <a:rPr lang="zh-TW" altLang="en-US" sz="2000" dirty="0">
                <a:solidFill>
                  <a:schemeClr val="bg1"/>
                </a:solidFill>
                <a:latin typeface="+mj-ea"/>
              </a:rPr>
              <a:t>元</a:t>
            </a:r>
            <a:br>
              <a:rPr lang="en-US" altLang="zh-TW" sz="2000" dirty="0">
                <a:solidFill>
                  <a:schemeClr val="bg1"/>
                </a:solidFill>
                <a:latin typeface="+mj-ea"/>
              </a:rPr>
            </a:br>
            <a:r>
              <a:rPr lang="en-US" altLang="zh-TW" sz="2000" dirty="0">
                <a:solidFill>
                  <a:schemeClr val="bg1"/>
                </a:solidFill>
                <a:latin typeface="+mj-ea"/>
              </a:rPr>
              <a:t>2.</a:t>
            </a:r>
            <a:r>
              <a:rPr lang="zh-TW" altLang="en-US" sz="2000" dirty="0">
                <a:solidFill>
                  <a:schemeClr val="bg1"/>
                </a:solidFill>
                <a:latin typeface="+mj-ea"/>
              </a:rPr>
              <a:t>由本所秘書室</a:t>
            </a:r>
            <a:r>
              <a:rPr lang="en-US" altLang="zh-TW" sz="2000" dirty="0">
                <a:solidFill>
                  <a:schemeClr val="bg1"/>
                </a:solidFill>
                <a:latin typeface="+mj-ea"/>
              </a:rPr>
              <a:t>110</a:t>
            </a:r>
            <a:r>
              <a:rPr lang="zh-TW" altLang="en-US" sz="2000" dirty="0">
                <a:solidFill>
                  <a:schemeClr val="bg1"/>
                </a:solidFill>
                <a:latin typeface="+mj-ea"/>
              </a:rPr>
              <a:t>年一般業務</a:t>
            </a:r>
            <a:r>
              <a:rPr lang="en-US" altLang="zh-TW" sz="2000" dirty="0">
                <a:solidFill>
                  <a:schemeClr val="bg1"/>
                </a:solidFill>
                <a:latin typeface="+mj-ea"/>
              </a:rPr>
              <a:t>-</a:t>
            </a:r>
            <a:r>
              <a:rPr lang="zh-TW" altLang="en-US" sz="2000" dirty="0">
                <a:solidFill>
                  <a:schemeClr val="bg1"/>
                </a:solidFill>
                <a:latin typeface="+mj-ea"/>
              </a:rPr>
              <a:t>業務費</a:t>
            </a:r>
            <a:r>
              <a:rPr lang="en-US" altLang="zh-TW" sz="2000" dirty="0">
                <a:solidFill>
                  <a:schemeClr val="bg1"/>
                </a:solidFill>
                <a:latin typeface="+mj-ea"/>
              </a:rPr>
              <a:t>-</a:t>
            </a:r>
            <a:r>
              <a:rPr lang="zh-TW" altLang="en-US" sz="2000" dirty="0">
                <a:solidFill>
                  <a:schemeClr val="bg1"/>
                </a:solidFill>
                <a:latin typeface="+mj-ea"/>
              </a:rPr>
              <a:t>一般事務費經費項下支應</a:t>
            </a:r>
            <a:br>
              <a:rPr lang="en-US" altLang="zh-TW" sz="2000" dirty="0">
                <a:solidFill>
                  <a:schemeClr val="bg1"/>
                </a:solidFill>
                <a:latin typeface="+mj-ea"/>
              </a:rPr>
            </a:br>
            <a:r>
              <a:rPr lang="en-US" altLang="zh-TW" sz="2000" dirty="0">
                <a:solidFill>
                  <a:schemeClr val="bg1"/>
                </a:solidFill>
                <a:latin typeface="+mj-ea"/>
              </a:rPr>
              <a:t>3.</a:t>
            </a:r>
            <a:r>
              <a:rPr lang="zh-TW" altLang="en-US" sz="2000" dirty="0">
                <a:solidFill>
                  <a:schemeClr val="bg1"/>
                </a:solidFill>
                <a:latin typeface="+mj-ea"/>
              </a:rPr>
              <a:t>責由祕書室總務文怡小姐辦理採購與控管及檢據核銷等相關事宜</a:t>
            </a:r>
          </a:p>
        </p:txBody>
      </p:sp>
      <p:pic>
        <p:nvPicPr>
          <p:cNvPr id="7" name="圖片 6" descr="一張含有 文字, 收據, 螢幕擷取畫面 的圖片&#10;&#10;自動產生的描述">
            <a:extLst>
              <a:ext uri="{FF2B5EF4-FFF2-40B4-BE49-F238E27FC236}">
                <a16:creationId xmlns:a16="http://schemas.microsoft.com/office/drawing/2014/main" id="{9C0854B0-3ADA-2044-9658-DC4D22E6297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79375" y="1750716"/>
            <a:ext cx="11017225" cy="4728156"/>
          </a:xfrm>
          <a:prstGeom prst="rect">
            <a:avLst/>
          </a:prstGeom>
        </p:spPr>
      </p:pic>
    </p:spTree>
    <p:extLst>
      <p:ext uri="{BB962C8B-B14F-4D97-AF65-F5344CB8AC3E}">
        <p14:creationId xmlns:p14="http://schemas.microsoft.com/office/powerpoint/2010/main" val="380389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8B6403-AEB2-EB4B-B038-80515FA83B4E}"/>
              </a:ext>
            </a:extLst>
          </p:cNvPr>
          <p:cNvGrpSpPr/>
          <p:nvPr/>
        </p:nvGrpSpPr>
        <p:grpSpPr>
          <a:xfrm>
            <a:off x="0" y="24768"/>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a:t>
              </a:r>
              <a:r>
                <a:rPr lang="zh-TW" altLang="en-US" sz="3500" dirty="0"/>
                <a:t>品質</a:t>
              </a:r>
              <a:r>
                <a:rPr lang="zh-TW" altLang="en-US" sz="3500" kern="1200" dirty="0"/>
                <a:t>管理</a:t>
              </a:r>
            </a:p>
          </p:txBody>
        </p:sp>
      </p:grpSp>
      <p:sp>
        <p:nvSpPr>
          <p:cNvPr id="9" name="標題 1">
            <a:extLst>
              <a:ext uri="{FF2B5EF4-FFF2-40B4-BE49-F238E27FC236}">
                <a16:creationId xmlns:a16="http://schemas.microsoft.com/office/drawing/2014/main" id="{04867554-6FC3-9749-BDC3-F01CFBDD5609}"/>
              </a:ext>
            </a:extLst>
          </p:cNvPr>
          <p:cNvSpPr>
            <a:spLocks noGrp="1"/>
          </p:cNvSpPr>
          <p:nvPr>
            <p:ph type="title"/>
          </p:nvPr>
        </p:nvSpPr>
        <p:spPr>
          <a:xfrm>
            <a:off x="498724" y="3492760"/>
            <a:ext cx="11194552" cy="3168352"/>
          </a:xfrm>
        </p:spPr>
        <p:txBody>
          <a:bodyPr>
            <a:normAutofit/>
          </a:bodyPr>
          <a:lstStyle/>
          <a:p>
            <a:r>
              <a:rPr lang="en-US" altLang="zh-TW" sz="2000" dirty="0">
                <a:latin typeface="+mn-ea"/>
                <a:ea typeface="+mn-ea"/>
              </a:rPr>
              <a:t>1-1</a:t>
            </a:r>
            <a:r>
              <a:rPr lang="zh-TW" altLang="en-US" sz="2000" dirty="0">
                <a:latin typeface="+mn-ea"/>
                <a:ea typeface="+mn-ea"/>
              </a:rPr>
              <a:t>為確保繪畫展出之作品具一定水準，並順利依期程達成活動目標，特邀大里區轄內大元國小、爽文國中及青年高中等開設美術專班之學校參與</a:t>
            </a:r>
            <a:br>
              <a:rPr lang="en-US" altLang="zh-TW" sz="2000" dirty="0">
                <a:latin typeface="+mn-ea"/>
                <a:ea typeface="+mn-ea"/>
              </a:rPr>
            </a:br>
            <a:r>
              <a:rPr lang="en-US" altLang="zh-TW" sz="2000" dirty="0">
                <a:latin typeface="+mn-ea"/>
                <a:ea typeface="+mn-ea"/>
              </a:rPr>
              <a:t>1-2</a:t>
            </a:r>
            <a:r>
              <a:rPr lang="zh-TW" altLang="en-US" sz="2000" dirty="0">
                <a:latin typeface="+mn-ea"/>
                <a:ea typeface="+mn-ea"/>
              </a:rPr>
              <a:t>由該校美術指導老師辦理初評，並聘請專業美術老師暨召開性平委員會辦理複評</a:t>
            </a:r>
            <a:br>
              <a:rPr lang="en-US" altLang="zh-TW" sz="2000" dirty="0">
                <a:latin typeface="+mn-ea"/>
                <a:ea typeface="+mn-ea"/>
              </a:rPr>
            </a:br>
            <a:br>
              <a:rPr lang="en-US" altLang="zh-TW" sz="2000" dirty="0">
                <a:latin typeface="+mn-ea"/>
                <a:ea typeface="+mn-ea"/>
              </a:rPr>
            </a:br>
            <a:r>
              <a:rPr lang="en-US" altLang="zh-TW" sz="2000" dirty="0">
                <a:latin typeface="+mn-ea"/>
                <a:ea typeface="+mn-ea"/>
              </a:rPr>
              <a:t>2.</a:t>
            </a:r>
            <a:r>
              <a:rPr lang="zh-TW" altLang="en-US" sz="2000" dirty="0">
                <a:latin typeface="+mn-ea"/>
                <a:ea typeface="+mn-ea"/>
              </a:rPr>
              <a:t>透過從</a:t>
            </a:r>
            <a:r>
              <a:rPr lang="en-US" altLang="zh-TW" sz="2000" dirty="0">
                <a:latin typeface="+mn-ea"/>
                <a:ea typeface="+mn-ea"/>
              </a:rPr>
              <a:t>4/1</a:t>
            </a:r>
            <a:r>
              <a:rPr lang="zh-TW" altLang="en-US" sz="2000" dirty="0">
                <a:latin typeface="+mn-ea"/>
                <a:ea typeface="+mn-ea"/>
              </a:rPr>
              <a:t>起每兩周一次專案團隊實體或線上會議，瞭解專案進度及執行過程各項管理變更之因應與品質控制</a:t>
            </a:r>
            <a:br>
              <a:rPr lang="en-US" altLang="zh-TW" sz="2000" dirty="0">
                <a:latin typeface="+mn-ea"/>
                <a:ea typeface="+mn-ea"/>
              </a:rPr>
            </a:br>
            <a:br>
              <a:rPr lang="en-US" altLang="zh-TW" sz="2000" dirty="0">
                <a:latin typeface="+mn-ea"/>
                <a:ea typeface="+mn-ea"/>
              </a:rPr>
            </a:br>
            <a:r>
              <a:rPr lang="en-US" altLang="zh-TW" sz="2000" dirty="0">
                <a:latin typeface="+mn-ea"/>
                <a:ea typeface="+mn-ea"/>
              </a:rPr>
              <a:t>3.</a:t>
            </a:r>
            <a:r>
              <a:rPr lang="zh-TW" altLang="en-US" sz="2000" dirty="0">
                <a:latin typeface="+mn-ea"/>
                <a:ea typeface="+mn-ea"/>
              </a:rPr>
              <a:t>活動結束檢討會議，從專案開始啟動至結束，所有書面資料或會議記錄，分析專案執行之優點與需加強改進處，俾為下年度執行參考依據</a:t>
            </a:r>
            <a:endParaRPr lang="zh-TW" altLang="en-US" sz="2000" dirty="0"/>
          </a:p>
        </p:txBody>
      </p:sp>
      <p:graphicFrame>
        <p:nvGraphicFramePr>
          <p:cNvPr id="11" name="資料庫圖表 10">
            <a:extLst>
              <a:ext uri="{FF2B5EF4-FFF2-40B4-BE49-F238E27FC236}">
                <a16:creationId xmlns:a16="http://schemas.microsoft.com/office/drawing/2014/main" id="{B9E022DA-2F24-2C49-8013-4BEFF9E8B592}"/>
              </a:ext>
            </a:extLst>
          </p:cNvPr>
          <p:cNvGraphicFramePr/>
          <p:nvPr>
            <p:extLst>
              <p:ext uri="{D42A27DB-BD31-4B8C-83A1-F6EECF244321}">
                <p14:modId xmlns:p14="http://schemas.microsoft.com/office/powerpoint/2010/main" val="703925493"/>
              </p:ext>
            </p:extLst>
          </p:nvPr>
        </p:nvGraphicFramePr>
        <p:xfrm>
          <a:off x="407368" y="1124744"/>
          <a:ext cx="11217856"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8203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8B6403-AEB2-EB4B-B038-80515FA83B4E}"/>
              </a:ext>
            </a:extLst>
          </p:cNvPr>
          <p:cNvGrpSpPr/>
          <p:nvPr/>
        </p:nvGrpSpPr>
        <p:grpSpPr>
          <a:xfrm>
            <a:off x="0" y="24768"/>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a:t>
              </a:r>
              <a:r>
                <a:rPr lang="zh-TW" altLang="en-US" sz="3500" dirty="0"/>
                <a:t>溝通</a:t>
              </a:r>
              <a:r>
                <a:rPr lang="zh-TW" altLang="en-US" sz="3500" kern="1200" dirty="0"/>
                <a:t>管理</a:t>
              </a:r>
            </a:p>
          </p:txBody>
        </p:sp>
      </p:grpSp>
      <p:pic>
        <p:nvPicPr>
          <p:cNvPr id="10" name="圖片 9" descr="一張含有 桌 的圖片&#10;&#10;自動產生的描述">
            <a:extLst>
              <a:ext uri="{FF2B5EF4-FFF2-40B4-BE49-F238E27FC236}">
                <a16:creationId xmlns:a16="http://schemas.microsoft.com/office/drawing/2014/main" id="{0D1DCFA6-4853-0440-92B4-DA1C4CAEDB6D}"/>
              </a:ext>
            </a:extLst>
          </p:cNvPr>
          <p:cNvPicPr>
            <a:picLocks/>
          </p:cNvPicPr>
          <p:nvPr/>
        </p:nvPicPr>
        <p:blipFill rotWithShape="1">
          <a:blip r:embed="rId3">
            <a:extLst>
              <a:ext uri="{28A0092B-C50C-407E-A947-70E740481C1C}">
                <a14:useLocalDpi xmlns:a14="http://schemas.microsoft.com/office/drawing/2010/main" val="0"/>
              </a:ext>
            </a:extLst>
          </a:blip>
          <a:srcRect/>
          <a:stretch/>
        </p:blipFill>
        <p:spPr>
          <a:xfrm>
            <a:off x="407368" y="2060848"/>
            <a:ext cx="11520000" cy="3960000"/>
          </a:xfrm>
          <a:prstGeom prst="rect">
            <a:avLst/>
          </a:prstGeom>
        </p:spPr>
      </p:pic>
    </p:spTree>
    <p:extLst>
      <p:ext uri="{BB962C8B-B14F-4D97-AF65-F5344CB8AC3E}">
        <p14:creationId xmlns:p14="http://schemas.microsoft.com/office/powerpoint/2010/main" val="1679864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8B6403-AEB2-EB4B-B038-80515FA83B4E}"/>
              </a:ext>
            </a:extLst>
          </p:cNvPr>
          <p:cNvGrpSpPr/>
          <p:nvPr/>
        </p:nvGrpSpPr>
        <p:grpSpPr>
          <a:xfrm>
            <a:off x="0" y="24768"/>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a:t>
              </a:r>
              <a:r>
                <a:rPr lang="zh-TW" altLang="en-US" sz="3500" dirty="0"/>
                <a:t>溝通</a:t>
              </a:r>
              <a:r>
                <a:rPr lang="zh-TW" altLang="en-US" sz="3500" kern="1200" dirty="0"/>
                <a:t>管理</a:t>
              </a:r>
            </a:p>
          </p:txBody>
        </p:sp>
      </p:grpSp>
      <p:pic>
        <p:nvPicPr>
          <p:cNvPr id="10" name="圖片 9" descr="一張含有 桌 的圖片&#10;&#10;自動產生的描述">
            <a:extLst>
              <a:ext uri="{FF2B5EF4-FFF2-40B4-BE49-F238E27FC236}">
                <a16:creationId xmlns:a16="http://schemas.microsoft.com/office/drawing/2014/main" id="{0D1DCFA6-4853-0440-92B4-DA1C4CAEDB6D}"/>
              </a:ext>
            </a:extLst>
          </p:cNvPr>
          <p:cNvPicPr>
            <a:picLocks/>
          </p:cNvPicPr>
          <p:nvPr/>
        </p:nvPicPr>
        <p:blipFill rotWithShape="1">
          <a:blip r:embed="rId3">
            <a:extLst>
              <a:ext uri="{28A0092B-C50C-407E-A947-70E740481C1C}">
                <a14:useLocalDpi xmlns:a14="http://schemas.microsoft.com/office/drawing/2010/main" val="0"/>
              </a:ext>
            </a:extLst>
          </a:blip>
          <a:srcRect/>
          <a:stretch/>
        </p:blipFill>
        <p:spPr>
          <a:xfrm>
            <a:off x="407368" y="1772816"/>
            <a:ext cx="11520000" cy="4701600"/>
          </a:xfrm>
          <a:prstGeom prst="rect">
            <a:avLst/>
          </a:prstGeom>
        </p:spPr>
      </p:pic>
    </p:spTree>
    <p:extLst>
      <p:ext uri="{BB962C8B-B14F-4D97-AF65-F5344CB8AC3E}">
        <p14:creationId xmlns:p14="http://schemas.microsoft.com/office/powerpoint/2010/main" val="187042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8B6403-AEB2-EB4B-B038-80515FA83B4E}"/>
              </a:ext>
            </a:extLst>
          </p:cNvPr>
          <p:cNvGrpSpPr/>
          <p:nvPr/>
        </p:nvGrpSpPr>
        <p:grpSpPr>
          <a:xfrm>
            <a:off x="0" y="24768"/>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a:t>
              </a:r>
              <a:r>
                <a:rPr lang="zh-TW" altLang="en-US" sz="3500" dirty="0"/>
                <a:t>風險</a:t>
              </a:r>
              <a:r>
                <a:rPr lang="zh-TW" altLang="en-US" sz="3500" kern="1200" dirty="0"/>
                <a:t>管理</a:t>
              </a:r>
            </a:p>
          </p:txBody>
        </p:sp>
      </p:grpSp>
      <p:graphicFrame>
        <p:nvGraphicFramePr>
          <p:cNvPr id="11" name="資料庫圖表 10">
            <a:extLst>
              <a:ext uri="{FF2B5EF4-FFF2-40B4-BE49-F238E27FC236}">
                <a16:creationId xmlns:a16="http://schemas.microsoft.com/office/drawing/2014/main" id="{B9E022DA-2F24-2C49-8013-4BEFF9E8B592}"/>
              </a:ext>
            </a:extLst>
          </p:cNvPr>
          <p:cNvGraphicFramePr/>
          <p:nvPr>
            <p:extLst>
              <p:ext uri="{D42A27DB-BD31-4B8C-83A1-F6EECF244321}">
                <p14:modId xmlns:p14="http://schemas.microsoft.com/office/powerpoint/2010/main" val="4081818576"/>
              </p:ext>
            </p:extLst>
          </p:nvPr>
        </p:nvGraphicFramePr>
        <p:xfrm>
          <a:off x="487072" y="1709056"/>
          <a:ext cx="11297560" cy="3016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標題 1">
            <a:extLst>
              <a:ext uri="{FF2B5EF4-FFF2-40B4-BE49-F238E27FC236}">
                <a16:creationId xmlns:a16="http://schemas.microsoft.com/office/drawing/2014/main" id="{4B24E199-AB48-4D43-B150-D6051BCD7BE5}"/>
              </a:ext>
            </a:extLst>
          </p:cNvPr>
          <p:cNvSpPr txBox="1">
            <a:spLocks/>
          </p:cNvSpPr>
          <p:nvPr/>
        </p:nvSpPr>
        <p:spPr>
          <a:xfrm>
            <a:off x="526924" y="4725144"/>
            <a:ext cx="11217856" cy="158417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2000" dirty="0">
                <a:latin typeface="+mn-ea"/>
                <a:ea typeface="+mn-ea"/>
              </a:rPr>
              <a:t>1.</a:t>
            </a:r>
            <a:r>
              <a:rPr lang="zh-TW" altLang="en-US" sz="2000" dirty="0">
                <a:latin typeface="+mn-ea"/>
                <a:ea typeface="+mn-ea"/>
              </a:rPr>
              <a:t>因畫展揭幕當天預計參加人數預定</a:t>
            </a:r>
            <a:r>
              <a:rPr lang="en-US" altLang="zh-TW" sz="2000" dirty="0">
                <a:latin typeface="+mn-ea"/>
                <a:ea typeface="+mn-ea"/>
              </a:rPr>
              <a:t>300</a:t>
            </a:r>
            <a:r>
              <a:rPr lang="zh-TW" altLang="en-US" sz="2000" dirty="0">
                <a:latin typeface="+mn-ea"/>
                <a:ea typeface="+mn-ea"/>
              </a:rPr>
              <a:t>至</a:t>
            </a:r>
            <a:r>
              <a:rPr lang="en-US" altLang="zh-TW" sz="2000" dirty="0">
                <a:latin typeface="+mn-ea"/>
                <a:ea typeface="+mn-ea"/>
              </a:rPr>
              <a:t>500</a:t>
            </a:r>
            <a:r>
              <a:rPr lang="zh-TW" altLang="en-US" sz="2000" dirty="0">
                <a:latin typeface="+mn-ea"/>
                <a:ea typeface="+mn-ea"/>
              </a:rPr>
              <a:t>人</a:t>
            </a:r>
            <a:endParaRPr lang="en-US" altLang="zh-TW" sz="2000" dirty="0">
              <a:latin typeface="+mn-ea"/>
              <a:ea typeface="+mn-ea"/>
            </a:endParaRPr>
          </a:p>
          <a:p>
            <a:r>
              <a:rPr lang="en-US" altLang="zh-TW" sz="2000" dirty="0">
                <a:latin typeface="+mn-ea"/>
                <a:ea typeface="+mn-ea"/>
              </a:rPr>
              <a:t>2.</a:t>
            </a:r>
            <a:r>
              <a:rPr lang="zh-TW" altLang="en-US" sz="2000" dirty="0">
                <a:latin typeface="+mn-ea"/>
                <a:ea typeface="+mn-ea"/>
              </a:rPr>
              <a:t>除指派工作人員適當指引外，並投保活動公共意外保險</a:t>
            </a:r>
            <a:endParaRPr lang="en-US" altLang="zh-TW" sz="2000" dirty="0">
              <a:latin typeface="+mn-ea"/>
              <a:ea typeface="+mn-ea"/>
            </a:endParaRPr>
          </a:p>
          <a:p>
            <a:r>
              <a:rPr lang="en-US" altLang="zh-TW" sz="2000" dirty="0">
                <a:latin typeface="+mn-ea"/>
                <a:ea typeface="+mn-ea"/>
              </a:rPr>
              <a:t>3.</a:t>
            </a:r>
            <a:r>
              <a:rPr lang="zh-TW" altLang="en-US" sz="2000" dirty="0">
                <a:latin typeface="+mn-ea"/>
                <a:ea typeface="+mn-ea"/>
              </a:rPr>
              <a:t>適逢新冠肺炎，採取中央所訂定發布之最高規格防疫措施</a:t>
            </a:r>
            <a:endParaRPr lang="en-US" altLang="zh-TW" sz="2000" dirty="0">
              <a:latin typeface="+mn-ea"/>
              <a:ea typeface="+mn-ea"/>
            </a:endParaRPr>
          </a:p>
          <a:p>
            <a:r>
              <a:rPr lang="en-US" altLang="zh-TW" sz="2000" dirty="0">
                <a:latin typeface="+mn-ea"/>
                <a:ea typeface="+mn-ea"/>
              </a:rPr>
              <a:t>4.</a:t>
            </a:r>
            <a:r>
              <a:rPr lang="zh-TW" altLang="en-US" sz="2000" dirty="0">
                <a:latin typeface="+mn-ea"/>
                <a:ea typeface="+mn-ea"/>
              </a:rPr>
              <a:t>適逢颱風季節之具有不可測知風險存在，另擬定活動展期甚至停辦之備案</a:t>
            </a:r>
            <a:endParaRPr lang="zh-TW" altLang="en-US" sz="3100" dirty="0">
              <a:latin typeface="+mn-ea"/>
              <a:ea typeface="+mn-ea"/>
            </a:endParaRPr>
          </a:p>
        </p:txBody>
      </p:sp>
    </p:spTree>
    <p:extLst>
      <p:ext uri="{BB962C8B-B14F-4D97-AF65-F5344CB8AC3E}">
        <p14:creationId xmlns:p14="http://schemas.microsoft.com/office/powerpoint/2010/main" val="1616836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8B6403-AEB2-EB4B-B038-80515FA83B4E}"/>
              </a:ext>
            </a:extLst>
          </p:cNvPr>
          <p:cNvGrpSpPr/>
          <p:nvPr/>
        </p:nvGrpSpPr>
        <p:grpSpPr>
          <a:xfrm>
            <a:off x="0" y="24768"/>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專案採購管理</a:t>
              </a:r>
            </a:p>
          </p:txBody>
        </p:sp>
      </p:grpSp>
      <p:sp>
        <p:nvSpPr>
          <p:cNvPr id="2" name="矩形 1">
            <a:extLst>
              <a:ext uri="{FF2B5EF4-FFF2-40B4-BE49-F238E27FC236}">
                <a16:creationId xmlns:a16="http://schemas.microsoft.com/office/drawing/2014/main" id="{861E96B8-0663-2645-A376-17378330DFDF}"/>
              </a:ext>
            </a:extLst>
          </p:cNvPr>
          <p:cNvSpPr/>
          <p:nvPr/>
        </p:nvSpPr>
        <p:spPr>
          <a:xfrm>
            <a:off x="2692018" y="2509187"/>
            <a:ext cx="8280920" cy="3323987"/>
          </a:xfrm>
          <a:prstGeom prst="rect">
            <a:avLst/>
          </a:prstGeom>
        </p:spPr>
        <p:txBody>
          <a:bodyPr wrap="square">
            <a:spAutoFit/>
          </a:bodyPr>
          <a:lstStyle/>
          <a:p>
            <a:pPr algn="just">
              <a:spcBef>
                <a:spcPts val="600"/>
              </a:spcBef>
              <a:spcAft>
                <a:spcPts val="600"/>
              </a:spcAft>
            </a:pPr>
            <a:r>
              <a:rPr lang="en-US" altLang="zh-TW" sz="2000" dirty="0">
                <a:solidFill>
                  <a:schemeClr val="accent2">
                    <a:lumMod val="75000"/>
                  </a:schemeClr>
                </a:solidFill>
                <a:latin typeface="+mn-ea"/>
              </a:rPr>
              <a:t>1.</a:t>
            </a:r>
            <a:r>
              <a:rPr lang="zh-TW" altLang="en-US" sz="2000" dirty="0">
                <a:solidFill>
                  <a:schemeClr val="accent2">
                    <a:lumMod val="75000"/>
                  </a:schemeClr>
                </a:solidFill>
                <a:latin typeface="+mn-ea"/>
              </a:rPr>
              <a:t>經費來源經臺中市議會審議通過，並經臺中市政府陳報中央核備撥付之年度預算</a:t>
            </a:r>
            <a:endParaRPr lang="en-US" altLang="zh-TW" sz="2000" dirty="0">
              <a:solidFill>
                <a:schemeClr val="accent2">
                  <a:lumMod val="75000"/>
                </a:schemeClr>
              </a:solidFill>
              <a:latin typeface="+mn-ea"/>
            </a:endParaRPr>
          </a:p>
          <a:p>
            <a:pPr algn="just">
              <a:spcBef>
                <a:spcPts val="600"/>
              </a:spcBef>
              <a:spcAft>
                <a:spcPts val="600"/>
              </a:spcAft>
            </a:pPr>
            <a:r>
              <a:rPr lang="en-US" altLang="zh-TW" sz="2000" dirty="0">
                <a:solidFill>
                  <a:schemeClr val="accent2">
                    <a:lumMod val="75000"/>
                  </a:schemeClr>
                </a:solidFill>
                <a:latin typeface="+mn-ea"/>
              </a:rPr>
              <a:t>2.</a:t>
            </a:r>
            <a:r>
              <a:rPr lang="zh-TW" altLang="en-US" sz="2000" dirty="0">
                <a:solidFill>
                  <a:schemeClr val="accent2">
                    <a:lumMod val="75000"/>
                  </a:schemeClr>
                </a:solidFill>
                <a:latin typeface="+mn-ea"/>
              </a:rPr>
              <a:t>預算總額為八萬元整，預估專案執行所需總經費為</a:t>
            </a:r>
            <a:r>
              <a:rPr lang="en-US" altLang="zh-TW" sz="2000" dirty="0">
                <a:solidFill>
                  <a:schemeClr val="accent2">
                    <a:lumMod val="75000"/>
                  </a:schemeClr>
                </a:solidFill>
                <a:latin typeface="+mn-ea"/>
              </a:rPr>
              <a:t>73,800</a:t>
            </a:r>
            <a:r>
              <a:rPr lang="zh-TW" altLang="en-US" sz="2000" dirty="0">
                <a:solidFill>
                  <a:schemeClr val="accent2">
                    <a:lumMod val="75000"/>
                  </a:schemeClr>
                </a:solidFill>
                <a:latin typeface="+mn-ea"/>
              </a:rPr>
              <a:t>元</a:t>
            </a:r>
            <a:endParaRPr lang="en-US" altLang="zh-TW" sz="2000" dirty="0">
              <a:solidFill>
                <a:schemeClr val="accent2">
                  <a:lumMod val="75000"/>
                </a:schemeClr>
              </a:solidFill>
              <a:latin typeface="+mn-ea"/>
            </a:endParaRPr>
          </a:p>
          <a:p>
            <a:pPr algn="just">
              <a:spcBef>
                <a:spcPts val="600"/>
              </a:spcBef>
              <a:spcAft>
                <a:spcPts val="600"/>
              </a:spcAft>
            </a:pPr>
            <a:r>
              <a:rPr lang="en-US" altLang="zh-TW" sz="2000" dirty="0">
                <a:solidFill>
                  <a:schemeClr val="accent2">
                    <a:lumMod val="75000"/>
                  </a:schemeClr>
                </a:solidFill>
                <a:latin typeface="+mn-ea"/>
              </a:rPr>
              <a:t>3.</a:t>
            </a:r>
            <a:r>
              <a:rPr lang="zh-TW" altLang="en-US" sz="2000" dirty="0">
                <a:solidFill>
                  <a:schemeClr val="accent2">
                    <a:lumMod val="75000"/>
                  </a:schemeClr>
                </a:solidFill>
                <a:latin typeface="+mn-ea"/>
              </a:rPr>
              <a:t>未超過新台幣十萬元，且採購物品為不同性質及不同標的物，可免適用政府採購法上網公開招標</a:t>
            </a:r>
            <a:endParaRPr lang="en-US" altLang="zh-TW" sz="2000" dirty="0">
              <a:solidFill>
                <a:schemeClr val="accent2">
                  <a:lumMod val="75000"/>
                </a:schemeClr>
              </a:solidFill>
              <a:latin typeface="+mn-ea"/>
            </a:endParaRPr>
          </a:p>
          <a:p>
            <a:pPr algn="just">
              <a:spcBef>
                <a:spcPts val="600"/>
              </a:spcBef>
              <a:spcAft>
                <a:spcPts val="600"/>
              </a:spcAft>
            </a:pPr>
            <a:r>
              <a:rPr lang="en-US" altLang="zh-TW" sz="2000" dirty="0">
                <a:solidFill>
                  <a:schemeClr val="accent2">
                    <a:lumMod val="75000"/>
                  </a:schemeClr>
                </a:solidFill>
                <a:latin typeface="+mn-ea"/>
              </a:rPr>
              <a:t>4.</a:t>
            </a:r>
            <a:r>
              <a:rPr lang="zh-TW" altLang="en-US" sz="2000" dirty="0">
                <a:solidFill>
                  <a:schemeClr val="accent2">
                    <a:lumMod val="75000"/>
                  </a:schemeClr>
                </a:solidFill>
                <a:latin typeface="+mn-ea"/>
              </a:rPr>
              <a:t>活動前擬定計畫書含經費概算表，經會計室及區長批核決行</a:t>
            </a:r>
            <a:endParaRPr lang="en-US" altLang="zh-TW" sz="2000" dirty="0">
              <a:solidFill>
                <a:schemeClr val="accent2">
                  <a:lumMod val="75000"/>
                </a:schemeClr>
              </a:solidFill>
              <a:latin typeface="+mn-ea"/>
            </a:endParaRPr>
          </a:p>
          <a:p>
            <a:pPr algn="just">
              <a:spcBef>
                <a:spcPts val="600"/>
              </a:spcBef>
              <a:spcAft>
                <a:spcPts val="600"/>
              </a:spcAft>
            </a:pPr>
            <a:r>
              <a:rPr lang="en-US" altLang="zh-TW" sz="2000" dirty="0">
                <a:solidFill>
                  <a:schemeClr val="accent2">
                    <a:lumMod val="75000"/>
                  </a:schemeClr>
                </a:solidFill>
                <a:latin typeface="+mn-ea"/>
              </a:rPr>
              <a:t>5.</a:t>
            </a:r>
            <a:r>
              <a:rPr lang="zh-TW" altLang="en-US" sz="2000" dirty="0">
                <a:solidFill>
                  <a:schemeClr val="accent2">
                    <a:lumMod val="75000"/>
                  </a:schemeClr>
                </a:solidFill>
                <a:latin typeface="+mn-ea"/>
              </a:rPr>
              <a:t>專案活動結束後，</a:t>
            </a:r>
            <a:r>
              <a:rPr lang="en-US" altLang="zh-TW" sz="2000" dirty="0">
                <a:solidFill>
                  <a:schemeClr val="accent2">
                    <a:lumMod val="75000"/>
                  </a:schemeClr>
                </a:solidFill>
                <a:latin typeface="+mn-ea"/>
              </a:rPr>
              <a:t>10</a:t>
            </a:r>
            <a:r>
              <a:rPr lang="zh-TW" altLang="en-US" sz="2000" dirty="0">
                <a:solidFill>
                  <a:schemeClr val="accent2">
                    <a:lumMod val="75000"/>
                  </a:schemeClr>
                </a:solidFill>
                <a:latin typeface="+mn-ea"/>
              </a:rPr>
              <a:t>日內檢據核銷撥款</a:t>
            </a:r>
            <a:endParaRPr lang="en-US" altLang="zh-TW" sz="2000" dirty="0">
              <a:solidFill>
                <a:schemeClr val="accent2">
                  <a:lumMod val="75000"/>
                </a:schemeClr>
              </a:solidFill>
              <a:latin typeface="+mn-ea"/>
            </a:endParaRPr>
          </a:p>
          <a:p>
            <a:pPr algn="just">
              <a:spcBef>
                <a:spcPts val="600"/>
              </a:spcBef>
              <a:spcAft>
                <a:spcPts val="600"/>
              </a:spcAft>
            </a:pPr>
            <a:r>
              <a:rPr lang="en-US" altLang="zh-TW" sz="2000" dirty="0">
                <a:solidFill>
                  <a:schemeClr val="accent2">
                    <a:lumMod val="75000"/>
                  </a:schemeClr>
                </a:solidFill>
                <a:latin typeface="+mn-ea"/>
              </a:rPr>
              <a:t>6.</a:t>
            </a:r>
            <a:r>
              <a:rPr lang="zh-TW" altLang="en-US" sz="2000" dirty="0">
                <a:solidFill>
                  <a:schemeClr val="accent2">
                    <a:lumMod val="75000"/>
                  </a:schemeClr>
                </a:solidFill>
                <a:latin typeface="+mn-ea"/>
              </a:rPr>
              <a:t>專案採購責由秘書室總務承辦人依期程執行，於定期會議報告進度</a:t>
            </a:r>
            <a:endParaRPr lang="zh-TW" altLang="en-US" sz="2000" dirty="0">
              <a:solidFill>
                <a:schemeClr val="accent2">
                  <a:lumMod val="75000"/>
                </a:schemeClr>
              </a:solidFill>
            </a:endParaRPr>
          </a:p>
        </p:txBody>
      </p:sp>
      <p:pic>
        <p:nvPicPr>
          <p:cNvPr id="7" name="圖形 6" descr="計算機 外框">
            <a:extLst>
              <a:ext uri="{FF2B5EF4-FFF2-40B4-BE49-F238E27FC236}">
                <a16:creationId xmlns:a16="http://schemas.microsoft.com/office/drawing/2014/main" id="{DEA6779A-5EA9-A441-B0E1-FAFD23C744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039431">
            <a:off x="1138743" y="4599822"/>
            <a:ext cx="1152278" cy="1152278"/>
          </a:xfrm>
          <a:prstGeom prst="rect">
            <a:avLst/>
          </a:prstGeom>
        </p:spPr>
      </p:pic>
      <p:pic>
        <p:nvPicPr>
          <p:cNvPr id="10" name="圖形 9" descr="男教授 外框">
            <a:extLst>
              <a:ext uri="{FF2B5EF4-FFF2-40B4-BE49-F238E27FC236}">
                <a16:creationId xmlns:a16="http://schemas.microsoft.com/office/drawing/2014/main" id="{C11D1CF9-93FE-8045-B436-A995565426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1014" y="2224890"/>
            <a:ext cx="1493560" cy="1493560"/>
          </a:xfrm>
          <a:prstGeom prst="rect">
            <a:avLst/>
          </a:prstGeom>
        </p:spPr>
      </p:pic>
    </p:spTree>
    <p:extLst>
      <p:ext uri="{BB962C8B-B14F-4D97-AF65-F5344CB8AC3E}">
        <p14:creationId xmlns:p14="http://schemas.microsoft.com/office/powerpoint/2010/main" val="1630530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8B6403-AEB2-EB4B-B038-80515FA83B4E}"/>
              </a:ext>
            </a:extLst>
          </p:cNvPr>
          <p:cNvGrpSpPr/>
          <p:nvPr/>
        </p:nvGrpSpPr>
        <p:grpSpPr>
          <a:xfrm>
            <a:off x="0" y="24768"/>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dirty="0"/>
                <a:t>利害關係人</a:t>
              </a:r>
              <a:r>
                <a:rPr lang="zh-TW" altLang="en-US" sz="3500" kern="1200" dirty="0"/>
                <a:t>管理</a:t>
              </a:r>
            </a:p>
          </p:txBody>
        </p:sp>
      </p:grpSp>
      <p:graphicFrame>
        <p:nvGraphicFramePr>
          <p:cNvPr id="11" name="資料庫圖表 10">
            <a:extLst>
              <a:ext uri="{FF2B5EF4-FFF2-40B4-BE49-F238E27FC236}">
                <a16:creationId xmlns:a16="http://schemas.microsoft.com/office/drawing/2014/main" id="{B9E022DA-2F24-2C49-8013-4BEFF9E8B592}"/>
              </a:ext>
            </a:extLst>
          </p:cNvPr>
          <p:cNvGraphicFramePr/>
          <p:nvPr>
            <p:extLst>
              <p:ext uri="{D42A27DB-BD31-4B8C-83A1-F6EECF244321}">
                <p14:modId xmlns:p14="http://schemas.microsoft.com/office/powerpoint/2010/main" val="3881119754"/>
              </p:ext>
            </p:extLst>
          </p:nvPr>
        </p:nvGraphicFramePr>
        <p:xfrm>
          <a:off x="487072" y="1709056"/>
          <a:ext cx="11297560" cy="22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標題 1">
            <a:extLst>
              <a:ext uri="{FF2B5EF4-FFF2-40B4-BE49-F238E27FC236}">
                <a16:creationId xmlns:a16="http://schemas.microsoft.com/office/drawing/2014/main" id="{4B24E199-AB48-4D43-B150-D6051BCD7BE5}"/>
              </a:ext>
            </a:extLst>
          </p:cNvPr>
          <p:cNvSpPr txBox="1">
            <a:spLocks/>
          </p:cNvSpPr>
          <p:nvPr/>
        </p:nvSpPr>
        <p:spPr>
          <a:xfrm>
            <a:off x="1888544" y="3782312"/>
            <a:ext cx="9825244" cy="252700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600"/>
              </a:spcBef>
              <a:spcAft>
                <a:spcPts val="600"/>
              </a:spcAft>
            </a:pPr>
            <a:r>
              <a:rPr lang="zh-TW" altLang="en-US" sz="2000" dirty="0">
                <a:latin typeface="+mn-ea"/>
              </a:rPr>
              <a:t>１</a:t>
            </a:r>
            <a:r>
              <a:rPr lang="en-US" altLang="zh-TW" sz="2000" dirty="0">
                <a:latin typeface="+mn-ea"/>
              </a:rPr>
              <a:t>.</a:t>
            </a:r>
            <a:r>
              <a:rPr lang="zh-TW" altLang="en-US" sz="2000" dirty="0">
                <a:latin typeface="+mn-ea"/>
              </a:rPr>
              <a:t>親自拜訪：由專案經理人親自前往各校拜訪美術專班師長，以達成共識</a:t>
            </a:r>
            <a:endParaRPr lang="en-US" altLang="zh-TW" sz="2000" dirty="0">
              <a:latin typeface="+mn-ea"/>
            </a:endParaRPr>
          </a:p>
          <a:p>
            <a:pPr>
              <a:spcBef>
                <a:spcPts val="600"/>
              </a:spcBef>
              <a:spcAft>
                <a:spcPts val="600"/>
              </a:spcAft>
            </a:pPr>
            <a:r>
              <a:rPr lang="zh-TW" altLang="en-US" sz="2000" dirty="0">
                <a:latin typeface="+mn-ea"/>
              </a:rPr>
              <a:t>２</a:t>
            </a:r>
            <a:r>
              <a:rPr lang="en-US" altLang="zh-TW" sz="2000" dirty="0">
                <a:latin typeface="+mn-ea"/>
              </a:rPr>
              <a:t>.</a:t>
            </a:r>
            <a:r>
              <a:rPr lang="zh-TW" altLang="en-US" sz="2000" dirty="0">
                <a:latin typeface="+mn-ea"/>
              </a:rPr>
              <a:t>持續聯繫：專案經理人與各校師長，</a:t>
            </a:r>
            <a:r>
              <a:rPr lang="en-US" altLang="zh-TW" sz="2000" dirty="0">
                <a:latin typeface="+mn-ea"/>
              </a:rPr>
              <a:t>3/29</a:t>
            </a:r>
            <a:r>
              <a:rPr lang="zh-TW" altLang="en-US" sz="2000" dirty="0">
                <a:latin typeface="+mn-ea"/>
              </a:rPr>
              <a:t>起每三周透過電話、通訊軟體或電子郵件聯繫溝通最新進度，解決相關問題變項，以期共同達成使命與願景之目標</a:t>
            </a:r>
            <a:endParaRPr lang="en-US" altLang="zh-TW" sz="2000" dirty="0">
              <a:latin typeface="+mn-ea"/>
            </a:endParaRPr>
          </a:p>
          <a:p>
            <a:pPr>
              <a:spcBef>
                <a:spcPts val="600"/>
              </a:spcBef>
              <a:spcAft>
                <a:spcPts val="600"/>
              </a:spcAft>
            </a:pPr>
            <a:r>
              <a:rPr lang="zh-TW" altLang="en-US" sz="2000" dirty="0">
                <a:latin typeface="+mn-ea"/>
              </a:rPr>
              <a:t>３公開頒獎及獎項鼓勵：各級學校評比之前三名同學與指導老師有等同現金之禮卷贈與頒獎以資獎勵</a:t>
            </a:r>
            <a:endParaRPr lang="en-US" altLang="zh-TW" sz="2000" dirty="0">
              <a:latin typeface="+mn-ea"/>
              <a:ea typeface="+mn-ea"/>
            </a:endParaRPr>
          </a:p>
          <a:p>
            <a:pPr>
              <a:spcBef>
                <a:spcPts val="600"/>
              </a:spcBef>
              <a:spcAft>
                <a:spcPts val="600"/>
              </a:spcAft>
            </a:pPr>
            <a:r>
              <a:rPr lang="zh-TW" altLang="en-US" sz="2000" dirty="0">
                <a:latin typeface="+mn-ea"/>
                <a:ea typeface="+mn-ea"/>
              </a:rPr>
              <a:t>４</a:t>
            </a:r>
            <a:r>
              <a:rPr lang="en-US" altLang="zh-TW" sz="2000" dirty="0">
                <a:latin typeface="+mn-ea"/>
                <a:ea typeface="+mn-ea"/>
              </a:rPr>
              <a:t>.</a:t>
            </a:r>
            <a:r>
              <a:rPr lang="zh-TW" altLang="en-US" sz="2000" dirty="0">
                <a:latin typeface="+mn-ea"/>
              </a:rPr>
              <a:t>為鼓勵以上利害關係人參與，皆發放一份創意文宣品</a:t>
            </a:r>
            <a:br>
              <a:rPr lang="en-US" altLang="zh-TW" sz="2000" dirty="0">
                <a:latin typeface="+mn-ea"/>
              </a:rPr>
            </a:br>
            <a:endParaRPr lang="en-US" altLang="zh-TW" sz="2000" dirty="0">
              <a:latin typeface="+mn-ea"/>
            </a:endParaRPr>
          </a:p>
        </p:txBody>
      </p:sp>
      <p:pic>
        <p:nvPicPr>
          <p:cNvPr id="12" name="圖形 11" descr="使用者 以實心填滿">
            <a:extLst>
              <a:ext uri="{FF2B5EF4-FFF2-40B4-BE49-F238E27FC236}">
                <a16:creationId xmlns:a16="http://schemas.microsoft.com/office/drawing/2014/main" id="{D1A6BA27-3F90-4740-83AC-697A16B33F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5760" y="3825044"/>
            <a:ext cx="864096" cy="864096"/>
          </a:xfrm>
          <a:prstGeom prst="rect">
            <a:avLst/>
          </a:prstGeom>
        </p:spPr>
      </p:pic>
      <p:pic>
        <p:nvPicPr>
          <p:cNvPr id="14" name="圖形 13" descr="握手 外框">
            <a:extLst>
              <a:ext uri="{FF2B5EF4-FFF2-40B4-BE49-F238E27FC236}">
                <a16:creationId xmlns:a16="http://schemas.microsoft.com/office/drawing/2014/main" id="{CB2C60E0-36A9-E647-B248-5503C533933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56" y="5045816"/>
            <a:ext cx="914400" cy="914400"/>
          </a:xfrm>
          <a:prstGeom prst="rect">
            <a:avLst/>
          </a:prstGeom>
        </p:spPr>
      </p:pic>
    </p:spTree>
    <p:extLst>
      <p:ext uri="{BB962C8B-B14F-4D97-AF65-F5344CB8AC3E}">
        <p14:creationId xmlns:p14="http://schemas.microsoft.com/office/powerpoint/2010/main" val="3112672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94ACA6-FEA6-CF45-9FCB-D910EF423263}"/>
              </a:ext>
            </a:extLst>
          </p:cNvPr>
          <p:cNvSpPr>
            <a:spLocks noGrp="1"/>
          </p:cNvSpPr>
          <p:nvPr>
            <p:ph type="title"/>
          </p:nvPr>
        </p:nvSpPr>
        <p:spPr>
          <a:xfrm>
            <a:off x="1731587" y="764704"/>
            <a:ext cx="8596668" cy="1189608"/>
          </a:xfrm>
        </p:spPr>
        <p:txBody>
          <a:bodyPr anchor="t">
            <a:normAutofit/>
          </a:bodyPr>
          <a:lstStyle/>
          <a:p>
            <a:r>
              <a:rPr lang="zh-TW" altLang="en-US" b="1" dirty="0">
                <a:solidFill>
                  <a:srgbClr val="387D7F"/>
                </a:solidFill>
                <a:latin typeface="+mn-ea"/>
                <a:ea typeface="+mn-ea"/>
              </a:rPr>
              <a:t>性別平等的意義</a:t>
            </a:r>
            <a:endParaRPr kumimoji="1" lang="zh-TW" altLang="en-US" dirty="0">
              <a:solidFill>
                <a:srgbClr val="387D7F"/>
              </a:solidFill>
            </a:endParaRPr>
          </a:p>
        </p:txBody>
      </p:sp>
      <p:sp>
        <p:nvSpPr>
          <p:cNvPr id="4" name="標題 1">
            <a:extLst>
              <a:ext uri="{FF2B5EF4-FFF2-40B4-BE49-F238E27FC236}">
                <a16:creationId xmlns:a16="http://schemas.microsoft.com/office/drawing/2014/main" id="{15F42B45-9F53-6149-9EEE-1660C1CF8ECB}"/>
              </a:ext>
            </a:extLst>
          </p:cNvPr>
          <p:cNvSpPr>
            <a:spLocks noGrp="1"/>
          </p:cNvSpPr>
          <p:nvPr>
            <p:ph idx="1"/>
          </p:nvPr>
        </p:nvSpPr>
        <p:spPr>
          <a:xfrm>
            <a:off x="803412" y="1619991"/>
            <a:ext cx="10585176" cy="4185273"/>
          </a:xfrm>
          <a:solidFill>
            <a:srgbClr val="005531"/>
          </a:solidFill>
        </p:spPr>
        <p:txBody>
          <a:bodyPr numCol="1" anchor="ctr">
            <a:noAutofit/>
          </a:bodyPr>
          <a:lstStyle/>
          <a:p>
            <a:pPr>
              <a:lnSpc>
                <a:spcPct val="150000"/>
              </a:lnSpc>
              <a:spcBef>
                <a:spcPts val="1600"/>
              </a:spcBef>
              <a:spcAft>
                <a:spcPts val="1200"/>
              </a:spcAft>
              <a:buClr>
                <a:srgbClr val="FFFD78"/>
              </a:buClr>
            </a:pPr>
            <a:r>
              <a:rPr lang="zh-TW" altLang="en-US" sz="2800" dirty="0">
                <a:solidFill>
                  <a:schemeClr val="bg1"/>
                </a:solidFill>
                <a:latin typeface="+mn-ea"/>
                <a:ea typeface="+mn-ea"/>
              </a:rPr>
              <a:t>又稱男女平等、女男平等、兩性平等、性別平權、性別平等主義</a:t>
            </a:r>
            <a:endParaRPr lang="en-US" altLang="zh-TW" sz="2800" dirty="0">
              <a:solidFill>
                <a:schemeClr val="bg1"/>
              </a:solidFill>
              <a:latin typeface="+mn-ea"/>
              <a:ea typeface="+mn-ea"/>
            </a:endParaRPr>
          </a:p>
          <a:p>
            <a:pPr>
              <a:lnSpc>
                <a:spcPct val="150000"/>
              </a:lnSpc>
              <a:spcBef>
                <a:spcPts val="1600"/>
              </a:spcBef>
              <a:spcAft>
                <a:spcPts val="1200"/>
              </a:spcAft>
              <a:buClr>
                <a:srgbClr val="FFFD78"/>
              </a:buClr>
            </a:pPr>
            <a:r>
              <a:rPr lang="zh-TW" altLang="en-US" sz="2800" dirty="0">
                <a:solidFill>
                  <a:schemeClr val="bg1"/>
                </a:solidFill>
                <a:latin typeface="+mn-ea"/>
                <a:ea typeface="+mn-ea"/>
              </a:rPr>
              <a:t>傳統上指兩性應享有平等公民權利，在政治、經濟、社會和家庭中應受平等對待，反對性別歧視 </a:t>
            </a:r>
            <a:endParaRPr lang="en-US" altLang="zh-TW" sz="2800" dirty="0">
              <a:solidFill>
                <a:schemeClr val="bg1"/>
              </a:solidFill>
              <a:latin typeface="+mn-ea"/>
              <a:ea typeface="+mn-ea"/>
            </a:endParaRPr>
          </a:p>
          <a:p>
            <a:pPr>
              <a:lnSpc>
                <a:spcPct val="150000"/>
              </a:lnSpc>
              <a:spcBef>
                <a:spcPts val="1600"/>
              </a:spcBef>
              <a:spcAft>
                <a:spcPts val="1200"/>
              </a:spcAft>
              <a:buClr>
                <a:srgbClr val="FFFD78"/>
              </a:buClr>
            </a:pPr>
            <a:r>
              <a:rPr lang="zh-TW" altLang="en-US" sz="2800" dirty="0">
                <a:solidFill>
                  <a:schemeClr val="bg1"/>
                </a:solidFill>
                <a:latin typeface="+mn-ea"/>
                <a:ea typeface="+mn-ea"/>
              </a:rPr>
              <a:t>性別平等是</a:t>
            </a:r>
            <a:r>
              <a:rPr lang="en-US" altLang="zh-TW" sz="2800" dirty="0">
                <a:solidFill>
                  <a:schemeClr val="bg1"/>
                </a:solidFill>
                <a:latin typeface="+mn-ea"/>
                <a:ea typeface="+mn-ea"/>
              </a:rPr>
              <a:t>《</a:t>
            </a:r>
            <a:r>
              <a:rPr lang="zh-TW" altLang="en-US" sz="2800" dirty="0">
                <a:solidFill>
                  <a:schemeClr val="bg1"/>
                </a:solidFill>
                <a:latin typeface="+mn-ea"/>
                <a:ea typeface="+mn-ea"/>
              </a:rPr>
              <a:t>世界人權宣言</a:t>
            </a:r>
            <a:r>
              <a:rPr lang="en-US" altLang="zh-TW" sz="2800" dirty="0">
                <a:solidFill>
                  <a:schemeClr val="bg1"/>
                </a:solidFill>
                <a:latin typeface="+mn-ea"/>
                <a:ea typeface="+mn-ea"/>
              </a:rPr>
              <a:t>》</a:t>
            </a:r>
            <a:r>
              <a:rPr lang="zh-TW" altLang="en-US" sz="2800" dirty="0">
                <a:solidFill>
                  <a:schemeClr val="bg1"/>
                </a:solidFill>
                <a:latin typeface="+mn-ea"/>
                <a:ea typeface="+mn-ea"/>
              </a:rPr>
              <a:t>目標之一，目的是營造性別平等的法律和社會環境</a:t>
            </a:r>
            <a:endParaRPr lang="en-US" altLang="zh-TW" sz="2800" dirty="0">
              <a:solidFill>
                <a:schemeClr val="bg1"/>
              </a:solidFill>
              <a:latin typeface="+mn-ea"/>
              <a:ea typeface="+mn-ea"/>
            </a:endParaRPr>
          </a:p>
        </p:txBody>
      </p:sp>
      <p:pic>
        <p:nvPicPr>
          <p:cNvPr id="14" name="圖形 13" descr="女教授 以實心填滿">
            <a:extLst>
              <a:ext uri="{FF2B5EF4-FFF2-40B4-BE49-F238E27FC236}">
                <a16:creationId xmlns:a16="http://schemas.microsoft.com/office/drawing/2014/main" id="{66C6DB11-6093-454E-ABE3-C6DE479495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177" y="568411"/>
            <a:ext cx="914400" cy="914400"/>
          </a:xfrm>
          <a:prstGeom prst="rect">
            <a:avLst/>
          </a:prstGeom>
        </p:spPr>
      </p:pic>
    </p:spTree>
    <p:extLst>
      <p:ext uri="{BB962C8B-B14F-4D97-AF65-F5344CB8AC3E}">
        <p14:creationId xmlns:p14="http://schemas.microsoft.com/office/powerpoint/2010/main" val="2352971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271464" y="1124744"/>
            <a:ext cx="9073008" cy="1008112"/>
          </a:xfrm>
        </p:spPr>
        <p:txBody>
          <a:bodyPr/>
          <a:lstStyle/>
          <a:p>
            <a:pPr algn="ctr"/>
            <a:r>
              <a:rPr lang="zh-TW" altLang="en-US" sz="6000" b="1" dirty="0">
                <a:solidFill>
                  <a:srgbClr val="5DCED0"/>
                </a:solidFill>
              </a:rPr>
              <a:t>非營利組織專案管理專題</a:t>
            </a:r>
          </a:p>
        </p:txBody>
      </p:sp>
      <p:sp>
        <p:nvSpPr>
          <p:cNvPr id="3" name="副標題 2"/>
          <p:cNvSpPr>
            <a:spLocks noGrp="1"/>
          </p:cNvSpPr>
          <p:nvPr>
            <p:ph type="subTitle" idx="1"/>
          </p:nvPr>
        </p:nvSpPr>
        <p:spPr>
          <a:xfrm>
            <a:off x="1847528" y="6381328"/>
            <a:ext cx="10341723" cy="376441"/>
          </a:xfrm>
        </p:spPr>
        <p:txBody>
          <a:bodyPr>
            <a:noAutofit/>
          </a:bodyPr>
          <a:lstStyle/>
          <a:p>
            <a:pPr algn="l"/>
            <a:r>
              <a:rPr lang="zh-TW" altLang="en-US" dirty="0">
                <a:solidFill>
                  <a:schemeClr val="bg1"/>
                </a:solidFill>
                <a:latin typeface="Courier" pitchFamily="2" charset="0"/>
              </a:rPr>
              <a:t>指導教授⏐莊俐昕老師     小組成員⏐劉宥群、劉柏超、李燕宜、林欣怡    報告日期⏐</a:t>
            </a:r>
            <a:r>
              <a:rPr lang="en-US" altLang="zh-TW" dirty="0">
                <a:solidFill>
                  <a:schemeClr val="bg1"/>
                </a:solidFill>
                <a:latin typeface="Courier" pitchFamily="2" charset="0"/>
              </a:rPr>
              <a:t>110/06/05</a:t>
            </a:r>
            <a:endParaRPr lang="zh-TW" altLang="en-US" dirty="0">
              <a:solidFill>
                <a:schemeClr val="bg1"/>
              </a:solidFill>
              <a:latin typeface="Courier" pitchFamily="2" charset="0"/>
            </a:endParaRPr>
          </a:p>
        </p:txBody>
      </p:sp>
      <p:sp>
        <p:nvSpPr>
          <p:cNvPr id="4" name="標題 1">
            <a:extLst>
              <a:ext uri="{FF2B5EF4-FFF2-40B4-BE49-F238E27FC236}">
                <a16:creationId xmlns:a16="http://schemas.microsoft.com/office/drawing/2014/main" id="{78891BE0-C7FE-BE42-87A6-8914C023290F}"/>
              </a:ext>
            </a:extLst>
          </p:cNvPr>
          <p:cNvSpPr txBox="1">
            <a:spLocks/>
          </p:cNvSpPr>
          <p:nvPr/>
        </p:nvSpPr>
        <p:spPr>
          <a:xfrm>
            <a:off x="1253479" y="3429000"/>
            <a:ext cx="9073008" cy="100811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TW" altLang="en-US" sz="6000" dirty="0">
                <a:solidFill>
                  <a:srgbClr val="387D7F"/>
                </a:solidFill>
                <a:latin typeface="Calibri" panose="020F0502020204030204" pitchFamily="34" charset="0"/>
                <a:cs typeface="Calibri" panose="020F0502020204030204" pitchFamily="34" charset="0"/>
              </a:rPr>
              <a:t>－感謝聆聽，歡迎指教－</a:t>
            </a:r>
          </a:p>
        </p:txBody>
      </p:sp>
    </p:spTree>
    <p:extLst>
      <p:ext uri="{BB962C8B-B14F-4D97-AF65-F5344CB8AC3E}">
        <p14:creationId xmlns:p14="http://schemas.microsoft.com/office/powerpoint/2010/main" val="2179397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94ACA6-FEA6-CF45-9FCB-D910EF423263}"/>
              </a:ext>
            </a:extLst>
          </p:cNvPr>
          <p:cNvSpPr>
            <a:spLocks noGrp="1"/>
          </p:cNvSpPr>
          <p:nvPr>
            <p:ph type="title"/>
          </p:nvPr>
        </p:nvSpPr>
        <p:spPr>
          <a:xfrm>
            <a:off x="1731587" y="764704"/>
            <a:ext cx="8596668" cy="1189608"/>
          </a:xfrm>
        </p:spPr>
        <p:txBody>
          <a:bodyPr anchor="t">
            <a:normAutofit/>
          </a:bodyPr>
          <a:lstStyle/>
          <a:p>
            <a:r>
              <a:rPr lang="zh-TW" altLang="en-US" b="1" dirty="0">
                <a:solidFill>
                  <a:srgbClr val="387D7F"/>
                </a:solidFill>
                <a:latin typeface="+mn-ea"/>
                <a:ea typeface="+mn-ea"/>
              </a:rPr>
              <a:t>性別平等的意義</a:t>
            </a:r>
            <a:endParaRPr kumimoji="1" lang="zh-TW" altLang="en-US" dirty="0">
              <a:solidFill>
                <a:srgbClr val="387D7F"/>
              </a:solidFill>
            </a:endParaRPr>
          </a:p>
        </p:txBody>
      </p:sp>
      <p:sp>
        <p:nvSpPr>
          <p:cNvPr id="4" name="標題 1">
            <a:extLst>
              <a:ext uri="{FF2B5EF4-FFF2-40B4-BE49-F238E27FC236}">
                <a16:creationId xmlns:a16="http://schemas.microsoft.com/office/drawing/2014/main" id="{15F42B45-9F53-6149-9EEE-1660C1CF8ECB}"/>
              </a:ext>
            </a:extLst>
          </p:cNvPr>
          <p:cNvSpPr>
            <a:spLocks noGrp="1"/>
          </p:cNvSpPr>
          <p:nvPr>
            <p:ph idx="1"/>
          </p:nvPr>
        </p:nvSpPr>
        <p:spPr>
          <a:xfrm>
            <a:off x="803412" y="1619991"/>
            <a:ext cx="10585176" cy="4185273"/>
          </a:xfrm>
          <a:solidFill>
            <a:srgbClr val="005531"/>
          </a:solidFill>
        </p:spPr>
        <p:txBody>
          <a:bodyPr numCol="1" anchor="ctr">
            <a:noAutofit/>
          </a:bodyPr>
          <a:lstStyle/>
          <a:p>
            <a:pPr>
              <a:lnSpc>
                <a:spcPct val="150000"/>
              </a:lnSpc>
              <a:spcBef>
                <a:spcPts val="1600"/>
              </a:spcBef>
              <a:spcAft>
                <a:spcPts val="1200"/>
              </a:spcAft>
              <a:buClr>
                <a:srgbClr val="FFFF00"/>
              </a:buClr>
            </a:pPr>
            <a:r>
              <a:rPr lang="zh-TW" altLang="en-US" sz="2800" dirty="0">
                <a:solidFill>
                  <a:schemeClr val="bg1"/>
                </a:solidFill>
                <a:latin typeface="+mn-ea"/>
              </a:rPr>
              <a:t>性別平等教育，是指促進性別平等、消除性別歧視的教育</a:t>
            </a:r>
            <a:endParaRPr lang="en-US" altLang="zh-TW" sz="2800" dirty="0">
              <a:solidFill>
                <a:schemeClr val="bg1"/>
              </a:solidFill>
              <a:latin typeface="+mn-ea"/>
            </a:endParaRPr>
          </a:p>
          <a:p>
            <a:pPr>
              <a:lnSpc>
                <a:spcPct val="150000"/>
              </a:lnSpc>
              <a:spcBef>
                <a:spcPts val="1600"/>
              </a:spcBef>
              <a:spcAft>
                <a:spcPts val="1200"/>
              </a:spcAft>
              <a:buClr>
                <a:srgbClr val="FFFF00"/>
              </a:buClr>
            </a:pPr>
            <a:r>
              <a:rPr lang="zh-TW" altLang="en-US" sz="2800" dirty="0">
                <a:solidFill>
                  <a:schemeClr val="bg1"/>
                </a:solidFill>
                <a:latin typeface="+mn-ea"/>
              </a:rPr>
              <a:t>提倡性別平等教育，是為了造就兩性能同樣享有個人基本人權、不受歧視，及不受傳統性別角色規限的學習和成長環境</a:t>
            </a:r>
            <a:endParaRPr lang="en-US" altLang="zh-TW" sz="2800" dirty="0">
              <a:solidFill>
                <a:schemeClr val="bg1"/>
              </a:solidFill>
              <a:latin typeface="+mn-ea"/>
            </a:endParaRPr>
          </a:p>
          <a:p>
            <a:pPr>
              <a:lnSpc>
                <a:spcPct val="150000"/>
              </a:lnSpc>
              <a:spcBef>
                <a:spcPts val="1600"/>
              </a:spcBef>
              <a:spcAft>
                <a:spcPts val="1200"/>
              </a:spcAft>
              <a:buClr>
                <a:srgbClr val="FFFF00"/>
              </a:buClr>
            </a:pPr>
            <a:r>
              <a:rPr lang="zh-TW" altLang="en-US" sz="2800" dirty="0">
                <a:solidFill>
                  <a:schemeClr val="bg1"/>
                </a:solidFill>
                <a:latin typeface="+mn-ea"/>
              </a:rPr>
              <a:t>讓每個人都能發揮潛能，達到充分個人發展，建立和諧、互相尊重的兩性關係</a:t>
            </a:r>
            <a:endParaRPr lang="en-US" altLang="zh-TW" sz="2800" dirty="0">
              <a:solidFill>
                <a:schemeClr val="bg1"/>
              </a:solidFill>
              <a:latin typeface="+mn-ea"/>
            </a:endParaRPr>
          </a:p>
        </p:txBody>
      </p:sp>
      <p:pic>
        <p:nvPicPr>
          <p:cNvPr id="14" name="圖形 13" descr="女教授 以實心填滿">
            <a:extLst>
              <a:ext uri="{FF2B5EF4-FFF2-40B4-BE49-F238E27FC236}">
                <a16:creationId xmlns:a16="http://schemas.microsoft.com/office/drawing/2014/main" id="{66C6DB11-6093-454E-ABE3-C6DE479495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177" y="568411"/>
            <a:ext cx="914400" cy="914400"/>
          </a:xfrm>
          <a:prstGeom prst="rect">
            <a:avLst/>
          </a:prstGeom>
        </p:spPr>
      </p:pic>
    </p:spTree>
    <p:extLst>
      <p:ext uri="{BB962C8B-B14F-4D97-AF65-F5344CB8AC3E}">
        <p14:creationId xmlns:p14="http://schemas.microsoft.com/office/powerpoint/2010/main" val="37084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AAB2C7A9-9399-6544-8E1E-E95E7C5B8CC3}"/>
              </a:ext>
            </a:extLst>
          </p:cNvPr>
          <p:cNvSpPr>
            <a:spLocks noGrp="1"/>
          </p:cNvSpPr>
          <p:nvPr>
            <p:ph idx="1"/>
          </p:nvPr>
        </p:nvSpPr>
        <p:spPr>
          <a:xfrm rot="213927">
            <a:off x="5904027" y="836712"/>
            <a:ext cx="4896544" cy="5360408"/>
          </a:xfrm>
          <a:solidFill>
            <a:schemeClr val="bg1"/>
          </a:solidFill>
          <a:ln>
            <a:solidFill>
              <a:schemeClr val="accent3"/>
            </a:solidFill>
          </a:ln>
        </p:spPr>
        <p:txBody>
          <a:bodyPr anchor="ctr">
            <a:noAutofit/>
          </a:bodyPr>
          <a:lstStyle/>
          <a:p>
            <a:pPr marL="72000" indent="0" algn="ctr">
              <a:lnSpc>
                <a:spcPct val="150000"/>
              </a:lnSpc>
              <a:spcBef>
                <a:spcPts val="0"/>
              </a:spcBef>
              <a:buNone/>
            </a:pPr>
            <a:r>
              <a:rPr lang="zh-TW" altLang="zh-TW" sz="3200" b="1" kern="150" dirty="0">
                <a:solidFill>
                  <a:schemeClr val="accent2">
                    <a:lumMod val="50000"/>
                  </a:schemeClr>
                </a:solidFill>
                <a:latin typeface="+mn-ea"/>
                <a:ea typeface="+mn-ea"/>
                <a:cs typeface="標楷體" panose="03000509000000000000" pitchFamily="65" charset="-120"/>
              </a:rPr>
              <a:t>計畫名稱</a:t>
            </a:r>
            <a:endParaRPr lang="en-US" altLang="zh-TW" sz="3200" b="1" dirty="0">
              <a:solidFill>
                <a:schemeClr val="accent2">
                  <a:lumMod val="50000"/>
                </a:schemeClr>
              </a:solidFill>
              <a:latin typeface="Courier" pitchFamily="2" charset="0"/>
            </a:endParaRPr>
          </a:p>
          <a:p>
            <a:pPr marL="72000" indent="0" algn="ctr">
              <a:lnSpc>
                <a:spcPct val="150000"/>
              </a:lnSpc>
              <a:spcBef>
                <a:spcPts val="0"/>
              </a:spcBef>
              <a:buNone/>
            </a:pPr>
            <a:r>
              <a:rPr lang="zh-TW" altLang="zh-TW" sz="3200" b="1" kern="150" dirty="0">
                <a:solidFill>
                  <a:schemeClr val="accent2">
                    <a:lumMod val="50000"/>
                  </a:schemeClr>
                </a:solidFill>
                <a:latin typeface="+mn-ea"/>
                <a:ea typeface="+mn-ea"/>
                <a:cs typeface="標楷體" panose="03000509000000000000" pitchFamily="65" charset="-120"/>
              </a:rPr>
              <a:t>那一年我們『畵』性平</a:t>
            </a:r>
            <a:endParaRPr lang="en-US" altLang="zh-TW" sz="3200" b="1" kern="150" dirty="0">
              <a:solidFill>
                <a:schemeClr val="accent2">
                  <a:lumMod val="75000"/>
                </a:schemeClr>
              </a:solidFill>
              <a:latin typeface="+mn-ea"/>
              <a:ea typeface="+mn-ea"/>
              <a:cs typeface="標楷體" panose="03000509000000000000" pitchFamily="65" charset="-120"/>
            </a:endParaRPr>
          </a:p>
        </p:txBody>
      </p:sp>
      <p:sp>
        <p:nvSpPr>
          <p:cNvPr id="2" name="標題 1">
            <a:extLst>
              <a:ext uri="{FF2B5EF4-FFF2-40B4-BE49-F238E27FC236}">
                <a16:creationId xmlns:a16="http://schemas.microsoft.com/office/drawing/2014/main" id="{B8F1859F-F5FD-864D-9BED-062577525C54}"/>
              </a:ext>
            </a:extLst>
          </p:cNvPr>
          <p:cNvSpPr>
            <a:spLocks noGrp="1"/>
          </p:cNvSpPr>
          <p:nvPr>
            <p:ph type="title"/>
          </p:nvPr>
        </p:nvSpPr>
        <p:spPr>
          <a:xfrm rot="21156235">
            <a:off x="1528312" y="816294"/>
            <a:ext cx="4516577" cy="5401245"/>
          </a:xfrm>
          <a:solidFill>
            <a:schemeClr val="accent3">
              <a:lumMod val="20000"/>
              <a:lumOff val="80000"/>
            </a:schemeClr>
          </a:solidFill>
          <a:ln w="19050">
            <a:solidFill>
              <a:schemeClr val="bg1">
                <a:lumMod val="75000"/>
              </a:schemeClr>
            </a:solidFill>
          </a:ln>
        </p:spPr>
        <p:style>
          <a:lnRef idx="3">
            <a:schemeClr val="lt1"/>
          </a:lnRef>
          <a:fillRef idx="1">
            <a:schemeClr val="accent3"/>
          </a:fillRef>
          <a:effectRef idx="1">
            <a:schemeClr val="accent3"/>
          </a:effectRef>
          <a:fontRef idx="minor">
            <a:schemeClr val="lt1"/>
          </a:fontRef>
        </p:style>
        <p:txBody>
          <a:bodyPr anchor="ctr">
            <a:normAutofit/>
          </a:bodyPr>
          <a:lstStyle/>
          <a:p>
            <a:pPr algn="ctr">
              <a:spcBef>
                <a:spcPts val="0"/>
              </a:spcBef>
            </a:pPr>
            <a:r>
              <a:rPr lang="zh-TW" altLang="zh-TW" sz="4400" b="1" kern="150" dirty="0">
                <a:solidFill>
                  <a:schemeClr val="accent3">
                    <a:lumMod val="75000"/>
                  </a:schemeClr>
                </a:solidFill>
                <a:latin typeface="+mn-ea"/>
                <a:ea typeface="+mn-ea"/>
                <a:cs typeface="標楷體" panose="03000509000000000000" pitchFamily="65" charset="-120"/>
              </a:rPr>
              <a:t>性別平等創新</a:t>
            </a:r>
            <a:br>
              <a:rPr lang="en-US" altLang="zh-TW" sz="4400" b="1" kern="150" dirty="0">
                <a:solidFill>
                  <a:schemeClr val="accent3">
                    <a:lumMod val="75000"/>
                  </a:schemeClr>
                </a:solidFill>
                <a:latin typeface="+mn-ea"/>
                <a:ea typeface="+mn-ea"/>
                <a:cs typeface="標楷體" panose="03000509000000000000" pitchFamily="65" charset="-120"/>
              </a:rPr>
            </a:br>
            <a:r>
              <a:rPr lang="zh-TW" altLang="zh-TW" sz="4400" b="1" kern="150" dirty="0">
                <a:solidFill>
                  <a:schemeClr val="accent3">
                    <a:lumMod val="75000"/>
                  </a:schemeClr>
                </a:solidFill>
                <a:latin typeface="+mn-ea"/>
                <a:ea typeface="+mn-ea"/>
                <a:cs typeface="標楷體" panose="03000509000000000000" pitchFamily="65" charset="-120"/>
              </a:rPr>
              <a:t>計畫書</a:t>
            </a:r>
            <a:br>
              <a:rPr lang="en-US" altLang="zh-TW" sz="4400" kern="150" dirty="0">
                <a:solidFill>
                  <a:schemeClr val="accent3">
                    <a:lumMod val="75000"/>
                  </a:schemeClr>
                </a:solidFill>
                <a:latin typeface="+mn-ea"/>
                <a:ea typeface="+mn-ea"/>
                <a:cs typeface="標楷體" panose="03000509000000000000" pitchFamily="65" charset="-120"/>
              </a:rPr>
            </a:br>
            <a:br>
              <a:rPr lang="en-US" altLang="zh-TW" kern="150" dirty="0">
                <a:solidFill>
                  <a:schemeClr val="accent3">
                    <a:lumMod val="75000"/>
                  </a:schemeClr>
                </a:solidFill>
                <a:latin typeface="+mn-ea"/>
                <a:ea typeface="+mn-ea"/>
                <a:cs typeface="標楷體" panose="03000509000000000000" pitchFamily="65" charset="-120"/>
              </a:rPr>
            </a:br>
            <a:br>
              <a:rPr lang="en-US" altLang="zh-TW" kern="150" dirty="0">
                <a:solidFill>
                  <a:schemeClr val="accent3">
                    <a:lumMod val="75000"/>
                  </a:schemeClr>
                </a:solidFill>
                <a:latin typeface="+mn-ea"/>
                <a:ea typeface="+mn-ea"/>
                <a:cs typeface="標楷體" panose="03000509000000000000" pitchFamily="65" charset="-120"/>
              </a:rPr>
            </a:br>
            <a:br>
              <a:rPr lang="en-US" altLang="zh-TW" kern="150" dirty="0">
                <a:solidFill>
                  <a:schemeClr val="accent3">
                    <a:lumMod val="75000"/>
                  </a:schemeClr>
                </a:solidFill>
                <a:latin typeface="+mn-ea"/>
                <a:ea typeface="+mn-ea"/>
                <a:cs typeface="標楷體" panose="03000509000000000000" pitchFamily="65" charset="-120"/>
              </a:rPr>
            </a:br>
            <a:br>
              <a:rPr lang="en-US" altLang="zh-TW" kern="150" dirty="0">
                <a:solidFill>
                  <a:schemeClr val="accent3">
                    <a:lumMod val="75000"/>
                  </a:schemeClr>
                </a:solidFill>
                <a:latin typeface="+mn-ea"/>
                <a:ea typeface="+mn-ea"/>
                <a:cs typeface="標楷體" panose="03000509000000000000" pitchFamily="65" charset="-120"/>
              </a:rPr>
            </a:br>
            <a:r>
              <a:rPr lang="zh-TW" altLang="zh-TW" sz="2000" kern="150" dirty="0">
                <a:solidFill>
                  <a:schemeClr val="accent3">
                    <a:lumMod val="75000"/>
                  </a:schemeClr>
                </a:solidFill>
                <a:latin typeface="+mn-ea"/>
                <a:cs typeface="標楷體" panose="03000509000000000000" pitchFamily="65" charset="-120"/>
              </a:rPr>
              <a:t>提案機關</a:t>
            </a:r>
            <a:r>
              <a:rPr lang="zh-TW" altLang="en-US" sz="2000" kern="150" dirty="0">
                <a:solidFill>
                  <a:schemeClr val="accent3">
                    <a:lumMod val="75000"/>
                  </a:schemeClr>
                </a:solidFill>
                <a:latin typeface="+mn-ea"/>
                <a:cs typeface="標楷體" panose="03000509000000000000" pitchFamily="65" charset="-120"/>
              </a:rPr>
              <a:t> </a:t>
            </a:r>
            <a:r>
              <a:rPr lang="zh-TW" altLang="en-US" sz="2000" dirty="0">
                <a:solidFill>
                  <a:schemeClr val="accent3">
                    <a:lumMod val="75000"/>
                  </a:schemeClr>
                </a:solidFill>
                <a:latin typeface="Courier" pitchFamily="2" charset="0"/>
              </a:rPr>
              <a:t>⏐</a:t>
            </a:r>
            <a:r>
              <a:rPr lang="en-US" altLang="zh-TW" sz="2000" dirty="0">
                <a:solidFill>
                  <a:schemeClr val="accent3">
                    <a:lumMod val="75000"/>
                  </a:schemeClr>
                </a:solidFill>
                <a:latin typeface="Courier" pitchFamily="2" charset="0"/>
              </a:rPr>
              <a:t> </a:t>
            </a:r>
            <a:r>
              <a:rPr lang="zh-TW" altLang="en-US" sz="2000" kern="150" dirty="0">
                <a:solidFill>
                  <a:schemeClr val="accent3">
                    <a:lumMod val="75000"/>
                  </a:schemeClr>
                </a:solidFill>
                <a:latin typeface="+mn-ea"/>
                <a:cs typeface="標楷體" panose="03000509000000000000" pitchFamily="65" charset="-120"/>
              </a:rPr>
              <a:t>臺中市大</a:t>
            </a:r>
            <a:r>
              <a:rPr lang="zh-TW" altLang="zh-TW" sz="2000" kern="150" dirty="0">
                <a:solidFill>
                  <a:schemeClr val="accent3">
                    <a:lumMod val="75000"/>
                  </a:schemeClr>
                </a:solidFill>
                <a:latin typeface="+mn-ea"/>
                <a:cs typeface="標楷體" panose="03000509000000000000" pitchFamily="65" charset="-120"/>
              </a:rPr>
              <a:t>里區公所</a:t>
            </a:r>
            <a:endParaRPr kumimoji="1" lang="zh-TW" altLang="en-US" sz="2000" dirty="0">
              <a:solidFill>
                <a:schemeClr val="accent3">
                  <a:lumMod val="75000"/>
                </a:schemeClr>
              </a:solidFill>
            </a:endParaRPr>
          </a:p>
        </p:txBody>
      </p:sp>
    </p:spTree>
    <p:extLst>
      <p:ext uri="{BB962C8B-B14F-4D97-AF65-F5344CB8AC3E}">
        <p14:creationId xmlns:p14="http://schemas.microsoft.com/office/powerpoint/2010/main" val="3381085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圓角矩形 8">
            <a:extLst>
              <a:ext uri="{FF2B5EF4-FFF2-40B4-BE49-F238E27FC236}">
                <a16:creationId xmlns:a16="http://schemas.microsoft.com/office/drawing/2014/main" id="{05FE54D7-8FEE-D74A-8AFD-D94E9994324B}"/>
              </a:ext>
            </a:extLst>
          </p:cNvPr>
          <p:cNvSpPr/>
          <p:nvPr/>
        </p:nvSpPr>
        <p:spPr>
          <a:xfrm>
            <a:off x="6160148" y="701080"/>
            <a:ext cx="5303775" cy="23762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8" name="圓角矩形 7">
            <a:extLst>
              <a:ext uri="{FF2B5EF4-FFF2-40B4-BE49-F238E27FC236}">
                <a16:creationId xmlns:a16="http://schemas.microsoft.com/office/drawing/2014/main" id="{BD018D46-788F-DA40-9FEE-B9942ECCBC2D}"/>
              </a:ext>
            </a:extLst>
          </p:cNvPr>
          <p:cNvSpPr/>
          <p:nvPr/>
        </p:nvSpPr>
        <p:spPr>
          <a:xfrm>
            <a:off x="705640" y="3333428"/>
            <a:ext cx="5112568" cy="23762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6" name="圓角矩形 5">
            <a:extLst>
              <a:ext uri="{FF2B5EF4-FFF2-40B4-BE49-F238E27FC236}">
                <a16:creationId xmlns:a16="http://schemas.microsoft.com/office/drawing/2014/main" id="{553AF7D6-7AA7-D649-A304-49FE331C13CA}"/>
              </a:ext>
            </a:extLst>
          </p:cNvPr>
          <p:cNvSpPr/>
          <p:nvPr/>
        </p:nvSpPr>
        <p:spPr>
          <a:xfrm>
            <a:off x="705640" y="651148"/>
            <a:ext cx="5093295" cy="23762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4" name="標題 1">
            <a:extLst>
              <a:ext uri="{FF2B5EF4-FFF2-40B4-BE49-F238E27FC236}">
                <a16:creationId xmlns:a16="http://schemas.microsoft.com/office/drawing/2014/main" id="{FA1727C2-E7B7-5440-B249-218F5E04F3D0}"/>
              </a:ext>
            </a:extLst>
          </p:cNvPr>
          <p:cNvSpPr>
            <a:spLocks noGrp="1"/>
          </p:cNvSpPr>
          <p:nvPr>
            <p:ph type="title"/>
          </p:nvPr>
        </p:nvSpPr>
        <p:spPr>
          <a:xfrm>
            <a:off x="705640" y="836712"/>
            <a:ext cx="5093295" cy="2190700"/>
          </a:xfrm>
          <a:noFill/>
          <a:ln>
            <a:noFill/>
          </a:ln>
        </p:spPr>
        <p:txBody>
          <a:bodyPr numCol="1" spcCol="108000">
            <a:noAutofit/>
          </a:bodyPr>
          <a:lstStyle/>
          <a:p>
            <a:pPr marL="180000">
              <a:lnSpc>
                <a:spcPct val="150000"/>
              </a:lnSpc>
              <a:spcBef>
                <a:spcPts val="0"/>
              </a:spcBef>
            </a:pPr>
            <a:r>
              <a:rPr lang="zh-TW" altLang="zh-TW" sz="2800" kern="150" dirty="0">
                <a:solidFill>
                  <a:schemeClr val="bg1"/>
                </a:solidFill>
                <a:highlight>
                  <a:srgbClr val="C0C0C0"/>
                </a:highlight>
                <a:latin typeface="+mn-ea"/>
                <a:ea typeface="+mn-ea"/>
                <a:cs typeface="標楷體" panose="03000509000000000000" pitchFamily="65" charset="-120"/>
              </a:rPr>
              <a:t>活動日期</a:t>
            </a:r>
            <a:br>
              <a:rPr lang="en-US" altLang="zh-TW" sz="2800" kern="150" dirty="0">
                <a:solidFill>
                  <a:schemeClr val="accent2">
                    <a:lumMod val="75000"/>
                  </a:schemeClr>
                </a:solidFill>
                <a:latin typeface="+mn-ea"/>
                <a:ea typeface="+mn-ea"/>
                <a:cs typeface="標楷體" panose="03000509000000000000" pitchFamily="65" charset="-120"/>
              </a:rPr>
            </a:br>
            <a:r>
              <a:rPr lang="en-US" altLang="zh-TW" sz="2800" kern="150" dirty="0">
                <a:solidFill>
                  <a:schemeClr val="accent2">
                    <a:lumMod val="75000"/>
                  </a:schemeClr>
                </a:solidFill>
                <a:latin typeface="+mn-ea"/>
                <a:ea typeface="+mn-ea"/>
                <a:cs typeface="標楷體" panose="03000509000000000000" pitchFamily="65" charset="-120"/>
              </a:rPr>
              <a:t>110</a:t>
            </a:r>
            <a:r>
              <a:rPr lang="en-US" altLang="zh-TW" sz="2800" kern="150" dirty="0">
                <a:latin typeface="+mn-ea"/>
                <a:ea typeface="+mn-ea"/>
                <a:cs typeface="標楷體" panose="03000509000000000000" pitchFamily="65" charset="-120"/>
              </a:rPr>
              <a:t>/</a:t>
            </a:r>
            <a:r>
              <a:rPr lang="en-US" altLang="zh-TW" sz="2800" kern="150" dirty="0">
                <a:solidFill>
                  <a:schemeClr val="accent2">
                    <a:lumMod val="75000"/>
                  </a:schemeClr>
                </a:solidFill>
                <a:latin typeface="+mn-ea"/>
                <a:ea typeface="+mn-ea"/>
                <a:cs typeface="標楷體" panose="03000509000000000000" pitchFamily="65" charset="-120"/>
              </a:rPr>
              <a:t>7/8(</a:t>
            </a:r>
            <a:r>
              <a:rPr lang="zh-TW" altLang="zh-TW" sz="2800" kern="150" dirty="0">
                <a:solidFill>
                  <a:schemeClr val="accent2">
                    <a:lumMod val="75000"/>
                  </a:schemeClr>
                </a:solidFill>
                <a:latin typeface="+mn-ea"/>
                <a:ea typeface="+mn-ea"/>
                <a:cs typeface="標楷體" panose="03000509000000000000" pitchFamily="65" charset="-120"/>
              </a:rPr>
              <a:t>四</a:t>
            </a:r>
            <a:r>
              <a:rPr lang="en-US" altLang="zh-TW" sz="2800" kern="150" dirty="0">
                <a:solidFill>
                  <a:schemeClr val="accent2">
                    <a:lumMod val="75000"/>
                  </a:schemeClr>
                </a:solidFill>
                <a:latin typeface="+mn-ea"/>
                <a:ea typeface="+mn-ea"/>
                <a:cs typeface="標楷體" panose="03000509000000000000" pitchFamily="65" charset="-120"/>
              </a:rPr>
              <a:t>)</a:t>
            </a:r>
            <a:r>
              <a:rPr lang="zh-TW" altLang="zh-TW" sz="2800" kern="150" dirty="0">
                <a:solidFill>
                  <a:schemeClr val="accent2">
                    <a:lumMod val="75000"/>
                  </a:schemeClr>
                </a:solidFill>
                <a:latin typeface="+mn-ea"/>
                <a:ea typeface="+mn-ea"/>
                <a:cs typeface="標楷體" panose="03000509000000000000" pitchFamily="65" charset="-120"/>
              </a:rPr>
              <a:t>上午</a:t>
            </a:r>
            <a:r>
              <a:rPr lang="en-US" altLang="zh-TW" sz="2800" kern="150" dirty="0">
                <a:solidFill>
                  <a:schemeClr val="accent2">
                    <a:lumMod val="75000"/>
                  </a:schemeClr>
                </a:solidFill>
                <a:latin typeface="+mn-ea"/>
                <a:ea typeface="+mn-ea"/>
                <a:cs typeface="標楷體" panose="03000509000000000000" pitchFamily="65" charset="-120"/>
              </a:rPr>
              <a:t>9</a:t>
            </a:r>
            <a:r>
              <a:rPr lang="zh-TW" altLang="zh-TW" sz="2800" kern="150" dirty="0">
                <a:solidFill>
                  <a:schemeClr val="accent2">
                    <a:lumMod val="75000"/>
                  </a:schemeClr>
                </a:solidFill>
                <a:latin typeface="+mn-ea"/>
                <a:ea typeface="+mn-ea"/>
                <a:cs typeface="標楷體" panose="03000509000000000000" pitchFamily="65" charset="-120"/>
              </a:rPr>
              <a:t>至</a:t>
            </a:r>
            <a:r>
              <a:rPr lang="en-US" altLang="zh-TW" sz="2800" kern="150" dirty="0">
                <a:solidFill>
                  <a:schemeClr val="accent2">
                    <a:lumMod val="75000"/>
                  </a:schemeClr>
                </a:solidFill>
                <a:latin typeface="+mn-ea"/>
                <a:ea typeface="+mn-ea"/>
                <a:cs typeface="標楷體" panose="03000509000000000000" pitchFamily="65" charset="-120"/>
              </a:rPr>
              <a:t>12</a:t>
            </a:r>
            <a:r>
              <a:rPr lang="zh-TW" altLang="zh-TW" sz="2800" kern="150" dirty="0">
                <a:solidFill>
                  <a:schemeClr val="accent2">
                    <a:lumMod val="75000"/>
                  </a:schemeClr>
                </a:solidFill>
                <a:latin typeface="+mn-ea"/>
                <a:ea typeface="+mn-ea"/>
                <a:cs typeface="標楷體" panose="03000509000000000000" pitchFamily="65" charset="-120"/>
              </a:rPr>
              <a:t>點</a:t>
            </a:r>
            <a:br>
              <a:rPr lang="en-US" altLang="zh-TW" sz="2800" kern="150" dirty="0">
                <a:solidFill>
                  <a:schemeClr val="accent2">
                    <a:lumMod val="75000"/>
                  </a:schemeClr>
                </a:solidFill>
                <a:latin typeface="+mn-ea"/>
                <a:ea typeface="+mn-ea"/>
                <a:cs typeface="標楷體" panose="03000509000000000000" pitchFamily="65" charset="-120"/>
              </a:rPr>
            </a:br>
            <a:endParaRPr lang="zh-TW" altLang="en-US" sz="2800" dirty="0">
              <a:solidFill>
                <a:schemeClr val="tx1"/>
              </a:solidFill>
            </a:endParaRPr>
          </a:p>
        </p:txBody>
      </p:sp>
      <p:pic>
        <p:nvPicPr>
          <p:cNvPr id="13" name="圖形 12" descr="夾板 外框">
            <a:extLst>
              <a:ext uri="{FF2B5EF4-FFF2-40B4-BE49-F238E27FC236}">
                <a16:creationId xmlns:a16="http://schemas.microsoft.com/office/drawing/2014/main" id="{076B2ABB-BCBE-9C49-9FFE-E9664DC8D4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23656">
            <a:off x="10938903" y="5440757"/>
            <a:ext cx="1050038" cy="1050038"/>
          </a:xfrm>
          <a:prstGeom prst="rect">
            <a:avLst/>
          </a:prstGeom>
        </p:spPr>
      </p:pic>
      <p:sp>
        <p:nvSpPr>
          <p:cNvPr id="10" name="標題 1">
            <a:extLst>
              <a:ext uri="{FF2B5EF4-FFF2-40B4-BE49-F238E27FC236}">
                <a16:creationId xmlns:a16="http://schemas.microsoft.com/office/drawing/2014/main" id="{D0C7F842-3B8A-DA4C-836C-C2E52C334E08}"/>
              </a:ext>
            </a:extLst>
          </p:cNvPr>
          <p:cNvSpPr txBox="1">
            <a:spLocks/>
          </p:cNvSpPr>
          <p:nvPr/>
        </p:nvSpPr>
        <p:spPr>
          <a:xfrm>
            <a:off x="6136538" y="836712"/>
            <a:ext cx="5432070" cy="2190700"/>
          </a:xfrm>
          <a:prstGeom prst="rect">
            <a:avLst/>
          </a:prstGeom>
          <a:noFill/>
          <a:ln>
            <a:noFill/>
          </a:ln>
        </p:spPr>
        <p:txBody>
          <a:bodyPr vert="horz" lIns="91440" tIns="45720" rIns="91440" bIns="45720" numCol="1" spcCol="10800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0000">
              <a:lnSpc>
                <a:spcPct val="150000"/>
              </a:lnSpc>
              <a:spcBef>
                <a:spcPts val="0"/>
              </a:spcBef>
            </a:pPr>
            <a:r>
              <a:rPr lang="zh-TW" altLang="en-US" sz="2800" kern="150" dirty="0">
                <a:solidFill>
                  <a:schemeClr val="bg1"/>
                </a:solidFill>
                <a:highlight>
                  <a:srgbClr val="C0C0C0"/>
                </a:highlight>
                <a:latin typeface="+mn-ea"/>
                <a:ea typeface="+mn-ea"/>
                <a:cs typeface="標楷體" panose="03000509000000000000" pitchFamily="65" charset="-120"/>
              </a:rPr>
              <a:t>活動地點</a:t>
            </a:r>
            <a:br>
              <a:rPr lang="en-US" altLang="zh-TW" sz="2800" kern="150" dirty="0">
                <a:latin typeface="+mn-ea"/>
                <a:ea typeface="+mn-ea"/>
                <a:cs typeface="標楷體" panose="03000509000000000000" pitchFamily="65" charset="-120"/>
              </a:rPr>
            </a:br>
            <a:r>
              <a:rPr lang="zh-TW" altLang="en-US" sz="2800" dirty="0"/>
              <a:t>臺中市大里區公所友善幸福廊道 纖維工藝博物館地下一樓演講廳 </a:t>
            </a:r>
          </a:p>
          <a:p>
            <a:pPr marL="180000">
              <a:lnSpc>
                <a:spcPct val="150000"/>
              </a:lnSpc>
              <a:spcBef>
                <a:spcPts val="0"/>
              </a:spcBef>
            </a:pPr>
            <a:br>
              <a:rPr lang="en-US" altLang="zh-TW" sz="2800" kern="150" dirty="0">
                <a:latin typeface="+mn-ea"/>
                <a:ea typeface="+mn-ea"/>
                <a:cs typeface="標楷體" panose="03000509000000000000" pitchFamily="65" charset="-120"/>
              </a:rPr>
            </a:br>
            <a:endParaRPr lang="zh-TW" altLang="en-US" sz="2800" dirty="0">
              <a:solidFill>
                <a:schemeClr val="tx1"/>
              </a:solidFill>
            </a:endParaRPr>
          </a:p>
        </p:txBody>
      </p:sp>
      <p:sp>
        <p:nvSpPr>
          <p:cNvPr id="11" name="標題 1">
            <a:extLst>
              <a:ext uri="{FF2B5EF4-FFF2-40B4-BE49-F238E27FC236}">
                <a16:creationId xmlns:a16="http://schemas.microsoft.com/office/drawing/2014/main" id="{7D1B668D-C073-2B47-98B8-EF34A65583D5}"/>
              </a:ext>
            </a:extLst>
          </p:cNvPr>
          <p:cNvSpPr txBox="1">
            <a:spLocks/>
          </p:cNvSpPr>
          <p:nvPr/>
        </p:nvSpPr>
        <p:spPr>
          <a:xfrm>
            <a:off x="728078" y="3429000"/>
            <a:ext cx="5367466" cy="2277689"/>
          </a:xfrm>
          <a:prstGeom prst="rect">
            <a:avLst/>
          </a:prstGeom>
          <a:noFill/>
          <a:ln>
            <a:noFill/>
          </a:ln>
        </p:spPr>
        <p:txBody>
          <a:bodyPr vert="horz" lIns="91440" tIns="45720" rIns="91440" bIns="45720" numCol="1" spcCol="10800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0000">
              <a:lnSpc>
                <a:spcPct val="150000"/>
              </a:lnSpc>
              <a:spcBef>
                <a:spcPts val="0"/>
              </a:spcBef>
            </a:pPr>
            <a:r>
              <a:rPr lang="zh-TW" altLang="en-US" sz="2800" kern="150" dirty="0">
                <a:solidFill>
                  <a:schemeClr val="bg1"/>
                </a:solidFill>
                <a:highlight>
                  <a:srgbClr val="C0C0C0"/>
                </a:highlight>
                <a:latin typeface="+mn-ea"/>
                <a:ea typeface="+mn-ea"/>
                <a:cs typeface="標楷體" panose="03000509000000000000" pitchFamily="65" charset="-120"/>
              </a:rPr>
              <a:t>參與對象</a:t>
            </a:r>
            <a:br>
              <a:rPr lang="en-US" altLang="zh-TW" sz="2800" kern="150" dirty="0">
                <a:latin typeface="+mn-ea"/>
                <a:ea typeface="+mn-ea"/>
                <a:cs typeface="標楷體" panose="03000509000000000000" pitchFamily="65" charset="-120"/>
              </a:rPr>
            </a:br>
            <a:r>
              <a:rPr lang="zh-TW" altLang="en-US" sz="2800" dirty="0"/>
              <a:t>本區各級學校學生、社區民眾</a:t>
            </a:r>
            <a:endParaRPr lang="en-US" altLang="zh-TW" sz="2800" dirty="0"/>
          </a:p>
          <a:p>
            <a:pPr marL="180000">
              <a:lnSpc>
                <a:spcPct val="150000"/>
              </a:lnSpc>
              <a:spcBef>
                <a:spcPts val="0"/>
              </a:spcBef>
            </a:pPr>
            <a:r>
              <a:rPr lang="zh-TW" altLang="en-US" sz="2800" dirty="0"/>
              <a:t>本所與纖維工藝博物館員工</a:t>
            </a:r>
            <a:br>
              <a:rPr lang="en-US" altLang="zh-TW" sz="2800" kern="150" dirty="0">
                <a:latin typeface="+mn-ea"/>
                <a:ea typeface="+mn-ea"/>
                <a:cs typeface="標楷體" panose="03000509000000000000" pitchFamily="65" charset="-120"/>
              </a:rPr>
            </a:br>
            <a:endParaRPr lang="zh-TW" altLang="en-US" sz="2800" dirty="0">
              <a:solidFill>
                <a:schemeClr val="tx1"/>
              </a:solidFill>
            </a:endParaRPr>
          </a:p>
        </p:txBody>
      </p:sp>
      <p:sp>
        <p:nvSpPr>
          <p:cNvPr id="7" name="圓角矩形 6">
            <a:extLst>
              <a:ext uri="{FF2B5EF4-FFF2-40B4-BE49-F238E27FC236}">
                <a16:creationId xmlns:a16="http://schemas.microsoft.com/office/drawing/2014/main" id="{1E6855A3-9AAD-B145-AC48-9CA6CEF25FE7}"/>
              </a:ext>
            </a:extLst>
          </p:cNvPr>
          <p:cNvSpPr/>
          <p:nvPr/>
        </p:nvSpPr>
        <p:spPr>
          <a:xfrm>
            <a:off x="6191603" y="3333428"/>
            <a:ext cx="5272319" cy="23762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2800" kern="150" dirty="0">
                <a:solidFill>
                  <a:schemeClr val="bg1"/>
                </a:solidFill>
                <a:highlight>
                  <a:srgbClr val="C0C0C0"/>
                </a:highlight>
                <a:latin typeface="+mn-ea"/>
                <a:cs typeface="標楷體" panose="03000509000000000000" pitchFamily="65" charset="-120"/>
              </a:rPr>
              <a:t>承辦單位</a:t>
            </a:r>
            <a:endParaRPr lang="en-US" altLang="zh-TW" sz="2800" kern="150" dirty="0">
              <a:solidFill>
                <a:schemeClr val="bg1"/>
              </a:solidFill>
              <a:highlight>
                <a:srgbClr val="C0C0C0"/>
              </a:highlight>
              <a:latin typeface="+mn-ea"/>
              <a:cs typeface="標楷體" panose="03000509000000000000" pitchFamily="65" charset="-120"/>
            </a:endParaRPr>
          </a:p>
          <a:p>
            <a:pPr>
              <a:lnSpc>
                <a:spcPct val="150000"/>
              </a:lnSpc>
            </a:pPr>
            <a:r>
              <a:rPr lang="zh-TW" altLang="en-US" sz="2800" kern="150" dirty="0">
                <a:solidFill>
                  <a:schemeClr val="accent2">
                    <a:lumMod val="75000"/>
                  </a:schemeClr>
                </a:solidFill>
                <a:latin typeface="+mn-ea"/>
                <a:cs typeface="標楷體" panose="03000509000000000000" pitchFamily="65" charset="-120"/>
              </a:rPr>
              <a:t>臺中市大里區公所秘書室</a:t>
            </a:r>
            <a:endParaRPr lang="en-US" altLang="zh-TW" sz="2800" kern="150" dirty="0">
              <a:solidFill>
                <a:schemeClr val="accent2">
                  <a:lumMod val="75000"/>
                </a:schemeClr>
              </a:solidFill>
              <a:latin typeface="+mn-ea"/>
              <a:cs typeface="標楷體" panose="03000509000000000000" pitchFamily="65" charset="-120"/>
            </a:endParaRPr>
          </a:p>
          <a:p>
            <a:endParaRPr lang="en-US" altLang="zh-TW" sz="2800" kern="150" dirty="0">
              <a:solidFill>
                <a:schemeClr val="accent2">
                  <a:lumMod val="75000"/>
                </a:schemeClr>
              </a:solidFill>
              <a:latin typeface="+mn-ea"/>
              <a:cs typeface="標楷體" panose="03000509000000000000" pitchFamily="65" charset="-120"/>
            </a:endParaRPr>
          </a:p>
          <a:p>
            <a:endParaRPr lang="en-US" altLang="zh-TW" sz="2800" kern="150" dirty="0">
              <a:solidFill>
                <a:schemeClr val="accent2">
                  <a:lumMod val="75000"/>
                </a:schemeClr>
              </a:solidFill>
              <a:latin typeface="+mn-ea"/>
              <a:cs typeface="標楷體" panose="03000509000000000000" pitchFamily="65" charset="-120"/>
            </a:endParaRPr>
          </a:p>
        </p:txBody>
      </p:sp>
    </p:spTree>
    <p:extLst>
      <p:ext uri="{BB962C8B-B14F-4D97-AF65-F5344CB8AC3E}">
        <p14:creationId xmlns:p14="http://schemas.microsoft.com/office/powerpoint/2010/main" val="849146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a:extLst>
              <a:ext uri="{FF2B5EF4-FFF2-40B4-BE49-F238E27FC236}">
                <a16:creationId xmlns:a16="http://schemas.microsoft.com/office/drawing/2014/main" id="{61FB4939-BE54-2144-91DE-AD493C3FA61A}"/>
              </a:ext>
            </a:extLst>
          </p:cNvPr>
          <p:cNvGraphicFramePr/>
          <p:nvPr>
            <p:extLst>
              <p:ext uri="{D42A27DB-BD31-4B8C-83A1-F6EECF244321}">
                <p14:modId xmlns:p14="http://schemas.microsoft.com/office/powerpoint/2010/main" val="1782224887"/>
              </p:ext>
            </p:extLst>
          </p:nvPr>
        </p:nvGraphicFramePr>
        <p:xfrm>
          <a:off x="695400" y="1930400"/>
          <a:ext cx="10873208" cy="4691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標題 3">
            <a:extLst>
              <a:ext uri="{FF2B5EF4-FFF2-40B4-BE49-F238E27FC236}">
                <a16:creationId xmlns:a16="http://schemas.microsoft.com/office/drawing/2014/main" id="{D24B1E8B-4568-DF40-82E0-3DA758F67654}"/>
              </a:ext>
            </a:extLst>
          </p:cNvPr>
          <p:cNvSpPr>
            <a:spLocks noGrp="1"/>
          </p:cNvSpPr>
          <p:nvPr>
            <p:ph type="title"/>
          </p:nvPr>
        </p:nvSpPr>
        <p:spPr/>
        <p:txBody>
          <a:bodyPr/>
          <a:lstStyle/>
          <a:p>
            <a:r>
              <a:rPr lang="zh-TW" altLang="en-US" dirty="0">
                <a:solidFill>
                  <a:schemeClr val="bg1"/>
                </a:solidFill>
                <a:highlight>
                  <a:srgbClr val="C0C0C0"/>
                </a:highlight>
              </a:rPr>
              <a:t>實施目的</a:t>
            </a:r>
          </a:p>
        </p:txBody>
      </p:sp>
      <p:pic>
        <p:nvPicPr>
          <p:cNvPr id="6" name="圖形 5" descr="夾板 外框">
            <a:extLst>
              <a:ext uri="{FF2B5EF4-FFF2-40B4-BE49-F238E27FC236}">
                <a16:creationId xmlns:a16="http://schemas.microsoft.com/office/drawing/2014/main" id="{76505B94-19BE-8244-8583-BC72062B18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23656">
            <a:off x="10938903" y="5440757"/>
            <a:ext cx="1050038" cy="1050038"/>
          </a:xfrm>
          <a:prstGeom prst="rect">
            <a:avLst/>
          </a:prstGeom>
        </p:spPr>
      </p:pic>
    </p:spTree>
    <p:extLst>
      <p:ext uri="{BB962C8B-B14F-4D97-AF65-F5344CB8AC3E}">
        <p14:creationId xmlns:p14="http://schemas.microsoft.com/office/powerpoint/2010/main" val="1877688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a:extLst>
              <a:ext uri="{FF2B5EF4-FFF2-40B4-BE49-F238E27FC236}">
                <a16:creationId xmlns:a16="http://schemas.microsoft.com/office/drawing/2014/main" id="{61FB4939-BE54-2144-91DE-AD493C3FA61A}"/>
              </a:ext>
            </a:extLst>
          </p:cNvPr>
          <p:cNvGraphicFramePr/>
          <p:nvPr>
            <p:extLst>
              <p:ext uri="{D42A27DB-BD31-4B8C-83A1-F6EECF244321}">
                <p14:modId xmlns:p14="http://schemas.microsoft.com/office/powerpoint/2010/main" val="976887719"/>
              </p:ext>
            </p:extLst>
          </p:nvPr>
        </p:nvGraphicFramePr>
        <p:xfrm>
          <a:off x="983432" y="1412776"/>
          <a:ext cx="1036915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標題 3">
            <a:extLst>
              <a:ext uri="{FF2B5EF4-FFF2-40B4-BE49-F238E27FC236}">
                <a16:creationId xmlns:a16="http://schemas.microsoft.com/office/drawing/2014/main" id="{FBC2EA5E-D20D-E54F-9831-76402FA064C6}"/>
              </a:ext>
            </a:extLst>
          </p:cNvPr>
          <p:cNvSpPr>
            <a:spLocks noGrp="1"/>
          </p:cNvSpPr>
          <p:nvPr>
            <p:ph type="title"/>
          </p:nvPr>
        </p:nvSpPr>
        <p:spPr/>
        <p:txBody>
          <a:bodyPr/>
          <a:lstStyle/>
          <a:p>
            <a:r>
              <a:rPr lang="zh-TW" altLang="en-US" dirty="0">
                <a:solidFill>
                  <a:schemeClr val="bg1"/>
                </a:solidFill>
                <a:highlight>
                  <a:srgbClr val="C0C0C0"/>
                </a:highlight>
              </a:rPr>
              <a:t>實施內容１：美術賞析</a:t>
            </a:r>
          </a:p>
        </p:txBody>
      </p:sp>
      <p:pic>
        <p:nvPicPr>
          <p:cNvPr id="6" name="圖形 5" descr="夾板 外框">
            <a:extLst>
              <a:ext uri="{FF2B5EF4-FFF2-40B4-BE49-F238E27FC236}">
                <a16:creationId xmlns:a16="http://schemas.microsoft.com/office/drawing/2014/main" id="{55CFADF6-9A96-F44C-BD97-34CCE0C256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23656">
            <a:off x="10938903" y="5440757"/>
            <a:ext cx="1050038" cy="1050038"/>
          </a:xfrm>
          <a:prstGeom prst="rect">
            <a:avLst/>
          </a:prstGeom>
        </p:spPr>
      </p:pic>
    </p:spTree>
    <p:extLst>
      <p:ext uri="{BB962C8B-B14F-4D97-AF65-F5344CB8AC3E}">
        <p14:creationId xmlns:p14="http://schemas.microsoft.com/office/powerpoint/2010/main" val="2189508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a:extLst>
              <a:ext uri="{FF2B5EF4-FFF2-40B4-BE49-F238E27FC236}">
                <a16:creationId xmlns:a16="http://schemas.microsoft.com/office/drawing/2014/main" id="{61FB4939-BE54-2144-91DE-AD493C3FA61A}"/>
              </a:ext>
            </a:extLst>
          </p:cNvPr>
          <p:cNvGraphicFramePr/>
          <p:nvPr>
            <p:extLst>
              <p:ext uri="{D42A27DB-BD31-4B8C-83A1-F6EECF244321}">
                <p14:modId xmlns:p14="http://schemas.microsoft.com/office/powerpoint/2010/main" val="1800284290"/>
              </p:ext>
            </p:extLst>
          </p:nvPr>
        </p:nvGraphicFramePr>
        <p:xfrm>
          <a:off x="983432" y="1412776"/>
          <a:ext cx="1044116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標題 3">
            <a:extLst>
              <a:ext uri="{FF2B5EF4-FFF2-40B4-BE49-F238E27FC236}">
                <a16:creationId xmlns:a16="http://schemas.microsoft.com/office/drawing/2014/main" id="{FBC2EA5E-D20D-E54F-9831-76402FA064C6}"/>
              </a:ext>
            </a:extLst>
          </p:cNvPr>
          <p:cNvSpPr>
            <a:spLocks noGrp="1"/>
          </p:cNvSpPr>
          <p:nvPr>
            <p:ph type="title"/>
          </p:nvPr>
        </p:nvSpPr>
        <p:spPr/>
        <p:txBody>
          <a:bodyPr/>
          <a:lstStyle/>
          <a:p>
            <a:r>
              <a:rPr lang="zh-TW" altLang="en-US" dirty="0">
                <a:solidFill>
                  <a:schemeClr val="bg1"/>
                </a:solidFill>
                <a:highlight>
                  <a:srgbClr val="C0C0C0"/>
                </a:highlight>
              </a:rPr>
              <a:t>實施內容１：美術賞析</a:t>
            </a:r>
          </a:p>
        </p:txBody>
      </p:sp>
      <p:pic>
        <p:nvPicPr>
          <p:cNvPr id="5" name="圖形 4" descr="夾板 外框">
            <a:extLst>
              <a:ext uri="{FF2B5EF4-FFF2-40B4-BE49-F238E27FC236}">
                <a16:creationId xmlns:a16="http://schemas.microsoft.com/office/drawing/2014/main" id="{3D806F1C-F517-FD4C-9D2A-E9753E2A73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23656">
            <a:off x="10938903" y="5440757"/>
            <a:ext cx="1050038" cy="1050038"/>
          </a:xfrm>
          <a:prstGeom prst="rect">
            <a:avLst/>
          </a:prstGeom>
        </p:spPr>
      </p:pic>
    </p:spTree>
    <p:extLst>
      <p:ext uri="{BB962C8B-B14F-4D97-AF65-F5344CB8AC3E}">
        <p14:creationId xmlns:p14="http://schemas.microsoft.com/office/powerpoint/2010/main" val="2925645096"/>
      </p:ext>
    </p:extLst>
  </p:cSld>
  <p:clrMapOvr>
    <a:masterClrMapping/>
  </p:clrMapOvr>
</p:sld>
</file>

<file path=ppt/theme/theme1.xml><?xml version="1.0" encoding="utf-8"?>
<a:theme xmlns:a="http://schemas.openxmlformats.org/drawingml/2006/main" name="多面向">
  <a:themeElements>
    <a:clrScheme name="藍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{A94F6908-8AEA-2143-8590-9679A6C9F747}tf10001060</Template>
  <TotalTime>2649</TotalTime>
  <Words>2011</Words>
  <Application>Microsoft Macintosh PowerPoint</Application>
  <PresentationFormat>寬螢幕</PresentationFormat>
  <Paragraphs>224</Paragraphs>
  <Slides>30</Slides>
  <Notes>13</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30</vt:i4>
      </vt:variant>
    </vt:vector>
  </HeadingPairs>
  <TitlesOfParts>
    <vt:vector size="37" baseType="lpstr">
      <vt:lpstr>微軟正黑體</vt:lpstr>
      <vt:lpstr>PMingLiU</vt:lpstr>
      <vt:lpstr>Calibri</vt:lpstr>
      <vt:lpstr>Courier</vt:lpstr>
      <vt:lpstr>Trebuchet MS</vt:lpstr>
      <vt:lpstr>Wingdings 3</vt:lpstr>
      <vt:lpstr>多面向</vt:lpstr>
      <vt:lpstr>非營利組織專案管理專題</vt:lpstr>
      <vt:lpstr>大里區公所性別平等創新計畫 那一年我們『畵』性平專案</vt:lpstr>
      <vt:lpstr>性別平等的意義</vt:lpstr>
      <vt:lpstr>性別平等的意義</vt:lpstr>
      <vt:lpstr>性別平等創新 計畫書     提案機關 ⏐ 臺中市大里區公所</vt:lpstr>
      <vt:lpstr>活動日期 110/7/8(四)上午9至12點 </vt:lpstr>
      <vt:lpstr>實施目的</vt:lpstr>
      <vt:lpstr>實施內容１：美術賞析</vt:lpstr>
      <vt:lpstr>實施內容１：美術賞析</vt:lpstr>
      <vt:lpstr>實施內容２：性別藩籬電影院賞析</vt:lpstr>
      <vt:lpstr>實施內容２：性別藩籬電影院賞析</vt:lpstr>
      <vt:lpstr>PowerPoint 簡報</vt:lpstr>
      <vt:lpstr>PowerPoint 簡報</vt:lpstr>
      <vt:lpstr>PowerPoint 簡報</vt:lpstr>
      <vt:lpstr>PowerPoint 簡報</vt:lpstr>
      <vt:lpstr>PowerPoint 簡報</vt:lpstr>
      <vt:lpstr>性別平等創新活動計畫</vt:lpstr>
      <vt:lpstr>性別平等創新活動計畫</vt:lpstr>
      <vt:lpstr>1-1年度例行性工作 1-2對所內同仁及外部民眾傳達性別平等重要理念 1-3達成性別平等法規教育目的</vt:lpstr>
      <vt:lpstr>3-1確認學校參與活動意願，呈報計畫至市府核備 3-2任務分配及所屬職掌分別同時進行及至專案結束（此階段含指認利害關係人、進度掌控、品質管理及團隊管理）</vt:lpstr>
      <vt:lpstr>1.由區長授權秘書室性別平等業務承辦人擔任專案經理人，統籌專案計畫執行  2-1以性別平等教育法、性別平等工作法及消除對婦女一切形式歧視公約（CEDAW）等法令為依據 2-2透過專案對所內同仁及外部民眾灌輸理念，消除歧視，積極促進性別平等之實現  3.建立專案工作分解結構WBS</vt:lpstr>
      <vt:lpstr>1.有利專案進度管理與各項變更控制 2.兩者搭配，對於衡量進度及控制時程，能有效達到專案目標 3.藉由以上工具對專案時程差異，最大容忍範圍為七天</vt:lpstr>
      <vt:lpstr>1.本專案經費成本概估約需73,800元 2.由本所秘書室110年一般業務-業務費-一般事務費經費項下支應 3.責由祕書室總務文怡小姐辦理採購與控管及檢據核銷等相關事宜</vt:lpstr>
      <vt:lpstr>1-1為確保繪畫展出之作品具一定水準，並順利依期程達成活動目標，特邀大里區轄內大元國小、爽文國中及青年高中等開設美術專班之學校參與 1-2由該校美術指導老師辦理初評，並聘請專業美術老師暨召開性平委員會辦理複評  2.透過從4/1起每兩周一次專案團隊實體或線上會議，瞭解專案進度及執行過程各項管理變更之因應與品質控制  3.活動結束檢討會議，從專案開始啟動至結束，所有書面資料或會議記錄，分析專案執行之優點與需加強改進處，俾為下年度執行參考依據</vt:lpstr>
      <vt:lpstr>PowerPoint 簡報</vt:lpstr>
      <vt:lpstr>PowerPoint 簡報</vt:lpstr>
      <vt:lpstr>PowerPoint 簡報</vt:lpstr>
      <vt:lpstr>PowerPoint 簡報</vt:lpstr>
      <vt:lpstr>PowerPoint 簡報</vt:lpstr>
      <vt:lpstr>非營利組織專案管理專題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非營利組織經營專案管理報告</dc:title>
  <dc:creator>劉宥群</dc:creator>
  <cp:lastModifiedBy>Wells Chen</cp:lastModifiedBy>
  <cp:revision>257</cp:revision>
  <dcterms:created xsi:type="dcterms:W3CDTF">2021-04-26T00:42:14Z</dcterms:created>
  <dcterms:modified xsi:type="dcterms:W3CDTF">2021-06-02T15:18:23Z</dcterms:modified>
</cp:coreProperties>
</file>