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73" r:id="rId12"/>
    <p:sldId id="259" r:id="rId13"/>
    <p:sldId id="274" r:id="rId14"/>
    <p:sldId id="260" r:id="rId15"/>
    <p:sldId id="275" r:id="rId16"/>
    <p:sldId id="261" r:id="rId17"/>
    <p:sldId id="276" r:id="rId18"/>
    <p:sldId id="277" r:id="rId19"/>
    <p:sldId id="308" r:id="rId20"/>
    <p:sldId id="278" r:id="rId21"/>
    <p:sldId id="279" r:id="rId22"/>
    <p:sldId id="284" r:id="rId23"/>
    <p:sldId id="280" r:id="rId24"/>
    <p:sldId id="283" r:id="rId25"/>
    <p:sldId id="281" r:id="rId26"/>
    <p:sldId id="285" r:id="rId27"/>
    <p:sldId id="282" r:id="rId28"/>
    <p:sldId id="286" r:id="rId29"/>
    <p:sldId id="307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5" r:id="rId48"/>
    <p:sldId id="304" r:id="rId49"/>
    <p:sldId id="306" r:id="rId5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4B9D2-620D-49E1-B0A9-5ED49D9C82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8CC53F1-3A68-4D31-A2EC-82A494AF39A9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需求分析階段</a:t>
          </a:r>
        </a:p>
      </dgm:t>
    </dgm:pt>
    <dgm:pt modelId="{DD3CD945-278D-498B-9283-AEF4749D0525}" type="par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82634BC6-6633-4F46-B3AD-FDF32C31A8EA}" type="sib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3C8A05CA-8B3B-4EA6-AAD7-358857AA4DF7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資源盤點</a:t>
          </a:r>
        </a:p>
      </dgm:t>
    </dgm:pt>
    <dgm:pt modelId="{416FC3AF-6FBA-4B26-8C25-38F3B585A295}" type="par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2AACB52A-A940-4BC8-A4E1-59D1D7E835B3}" type="sib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65ACE785-F301-4C75-B590-95D2A779D63B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製作社區資源盤點表</a:t>
          </a:r>
        </a:p>
      </dgm:t>
    </dgm:pt>
    <dgm:pt modelId="{064AF62E-3577-4925-BB94-8591DE8DF580}" type="par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E11B0C1F-CCA3-4724-BBD9-BA4DCB21FD2E}" type="sib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8DABAA6C-103D-4232-8199-C93209C7846E}">
      <dgm:prSet phldrT="[文字]" custT="1"/>
      <dgm:spPr/>
      <dgm:t>
        <a:bodyPr/>
        <a:lstStyle/>
        <a:p>
          <a:r>
            <a:rPr lang="zh-TW" altLang="en-US" sz="2000" b="0" dirty="0">
              <a:latin typeface="微軟正黑體" pitchFamily="34" charset="-120"/>
              <a:ea typeface="微軟正黑體" pitchFamily="34" charset="-120"/>
            </a:rPr>
            <a:t>初步資源媒合</a:t>
          </a:r>
        </a:p>
      </dgm:t>
    </dgm:pt>
    <dgm:pt modelId="{48F2FB6F-FF10-49DB-85A4-D662F15EF5A5}" type="par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572DC2C3-851A-4399-8962-52EB14FC538B}" type="sib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A642982E-0A1C-4B10-8F19-5787D348E18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單位拜訪</a:t>
          </a:r>
        </a:p>
      </dgm:t>
    </dgm:pt>
    <dgm:pt modelId="{FDD79791-CC0F-400B-A604-48312508D7E8}" type="par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81D8BE60-8545-421E-B3EB-CBE699C8F425}" type="sib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E51C9426-795F-4797-AFCB-31E77E79CF4D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盤點需要人力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D38D158A-20BE-4435-83EE-19E8813D7441}" type="sibTrans" cxnId="{725D5CFA-E809-4060-A9AB-E40BB51725D2}">
      <dgm:prSet/>
      <dgm:spPr/>
      <dgm:t>
        <a:bodyPr/>
        <a:lstStyle/>
        <a:p>
          <a:endParaRPr lang="zh-TW" altLang="en-US"/>
        </a:p>
      </dgm:t>
    </dgm:pt>
    <dgm:pt modelId="{A6FF0797-A957-4959-930B-54FC9DCC5EBB}" type="parTrans" cxnId="{725D5CFA-E809-4060-A9AB-E40BB51725D2}">
      <dgm:prSet/>
      <dgm:spPr/>
      <dgm:t>
        <a:bodyPr/>
        <a:lstStyle/>
        <a:p>
          <a:endParaRPr lang="zh-TW" altLang="en-US"/>
        </a:p>
      </dgm:t>
    </dgm:pt>
    <dgm:pt modelId="{DA03B739-654E-4046-B91B-1BFEF3EBBD7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盤點需要設備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F3CE31BF-ACEE-477A-9A3F-BC26CAF5A0B3}" type="sib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56BD96CB-FDAA-4BFE-A4D5-971A0281AFF1}" type="par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940518F2-73B1-4D41-A8D0-CE54A87C37AA}" type="pres">
      <dgm:prSet presAssocID="{7F24B9D2-620D-49E1-B0A9-5ED49D9C82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9587F9-6AB6-43B4-91B5-76F6FCC61FD9}" type="pres">
      <dgm:prSet presAssocID="{88CC53F1-3A68-4D31-A2EC-82A494AF39A9}" presName="hierRoot1" presStyleCnt="0"/>
      <dgm:spPr/>
    </dgm:pt>
    <dgm:pt modelId="{4477F31A-E5E6-41F6-906F-667B77B19B87}" type="pres">
      <dgm:prSet presAssocID="{88CC53F1-3A68-4D31-A2EC-82A494AF39A9}" presName="composite" presStyleCnt="0"/>
      <dgm:spPr/>
    </dgm:pt>
    <dgm:pt modelId="{23D1705D-C075-4310-8137-B0D3F99AFC9D}" type="pres">
      <dgm:prSet presAssocID="{88CC53F1-3A68-4D31-A2EC-82A494AF39A9}" presName="background" presStyleLbl="node0" presStyleIdx="0" presStyleCnt="1"/>
      <dgm:spPr/>
    </dgm:pt>
    <dgm:pt modelId="{6DA4D937-D0F4-4024-8D38-14FC0CD12965}" type="pres">
      <dgm:prSet presAssocID="{88CC53F1-3A68-4D31-A2EC-82A494AF39A9}" presName="text" presStyleLbl="fgAcc0" presStyleIdx="0" presStyleCnt="1" custLinFactNeighborX="-3063" custLinFactNeighborY="55894">
        <dgm:presLayoutVars>
          <dgm:chPref val="3"/>
        </dgm:presLayoutVars>
      </dgm:prSet>
      <dgm:spPr/>
    </dgm:pt>
    <dgm:pt modelId="{E6509A2C-3068-4ED0-8D06-183AF5685C06}" type="pres">
      <dgm:prSet presAssocID="{88CC53F1-3A68-4D31-A2EC-82A494AF39A9}" presName="hierChild2" presStyleCnt="0"/>
      <dgm:spPr/>
    </dgm:pt>
    <dgm:pt modelId="{34B56AF9-CD6D-4371-A7C2-788CC48CFF0F}" type="pres">
      <dgm:prSet presAssocID="{416FC3AF-6FBA-4B26-8C25-38F3B585A295}" presName="Name10" presStyleLbl="parChTrans1D2" presStyleIdx="0" presStyleCnt="2"/>
      <dgm:spPr/>
    </dgm:pt>
    <dgm:pt modelId="{2F8384B5-D5CF-4819-928D-879631C92C29}" type="pres">
      <dgm:prSet presAssocID="{3C8A05CA-8B3B-4EA6-AAD7-358857AA4DF7}" presName="hierRoot2" presStyleCnt="0"/>
      <dgm:spPr/>
    </dgm:pt>
    <dgm:pt modelId="{723C6A51-AC29-42AA-B530-78A5784FB70B}" type="pres">
      <dgm:prSet presAssocID="{3C8A05CA-8B3B-4EA6-AAD7-358857AA4DF7}" presName="composite2" presStyleCnt="0"/>
      <dgm:spPr/>
    </dgm:pt>
    <dgm:pt modelId="{8C6C4511-F2EF-4E69-A079-1C03336CED95}" type="pres">
      <dgm:prSet presAssocID="{3C8A05CA-8B3B-4EA6-AAD7-358857AA4DF7}" presName="background2" presStyleLbl="node2" presStyleIdx="0" presStyleCnt="2"/>
      <dgm:spPr/>
    </dgm:pt>
    <dgm:pt modelId="{FDFF7182-1D5F-4AEF-996B-25CA55EA0EA5}" type="pres">
      <dgm:prSet presAssocID="{3C8A05CA-8B3B-4EA6-AAD7-358857AA4DF7}" presName="text2" presStyleLbl="fgAcc2" presStyleIdx="0" presStyleCnt="2" custLinFactNeighborX="-3063" custLinFactNeighborY="55894">
        <dgm:presLayoutVars>
          <dgm:chPref val="3"/>
        </dgm:presLayoutVars>
      </dgm:prSet>
      <dgm:spPr/>
    </dgm:pt>
    <dgm:pt modelId="{C22ADF5D-ACB9-48CB-93AC-32E7E88C256D}" type="pres">
      <dgm:prSet presAssocID="{3C8A05CA-8B3B-4EA6-AAD7-358857AA4DF7}" presName="hierChild3" presStyleCnt="0"/>
      <dgm:spPr/>
    </dgm:pt>
    <dgm:pt modelId="{312BB556-F3E2-4B41-A901-C5806C6E943A}" type="pres">
      <dgm:prSet presAssocID="{064AF62E-3577-4925-BB94-8591DE8DF580}" presName="Name17" presStyleLbl="parChTrans1D3" presStyleIdx="0" presStyleCnt="4"/>
      <dgm:spPr/>
    </dgm:pt>
    <dgm:pt modelId="{6F317009-6205-41F6-BBDB-5A45E717C3B7}" type="pres">
      <dgm:prSet presAssocID="{65ACE785-F301-4C75-B590-95D2A779D63B}" presName="hierRoot3" presStyleCnt="0"/>
      <dgm:spPr/>
    </dgm:pt>
    <dgm:pt modelId="{01EE3F30-D37C-4B9C-9FA5-2EB96CB86D0C}" type="pres">
      <dgm:prSet presAssocID="{65ACE785-F301-4C75-B590-95D2A779D63B}" presName="composite3" presStyleCnt="0"/>
      <dgm:spPr/>
    </dgm:pt>
    <dgm:pt modelId="{AE23B188-A66B-4443-98C0-A82657D3F08F}" type="pres">
      <dgm:prSet presAssocID="{65ACE785-F301-4C75-B590-95D2A779D63B}" presName="background3" presStyleLbl="node3" presStyleIdx="0" presStyleCnt="4"/>
      <dgm:spPr/>
    </dgm:pt>
    <dgm:pt modelId="{03F08384-27A7-436D-B68A-367917BC7109}" type="pres">
      <dgm:prSet presAssocID="{65ACE785-F301-4C75-B590-95D2A779D63B}" presName="text3" presStyleLbl="fgAcc3" presStyleIdx="0" presStyleCnt="4" custLinFactNeighborX="-3063" custLinFactNeighborY="55894">
        <dgm:presLayoutVars>
          <dgm:chPref val="3"/>
        </dgm:presLayoutVars>
      </dgm:prSet>
      <dgm:spPr/>
    </dgm:pt>
    <dgm:pt modelId="{6D3B9477-8231-4383-8B0F-420B2494E558}" type="pres">
      <dgm:prSet presAssocID="{65ACE785-F301-4C75-B590-95D2A779D63B}" presName="hierChild4" presStyleCnt="0"/>
      <dgm:spPr/>
    </dgm:pt>
    <dgm:pt modelId="{9D4F912E-358B-489D-A6CB-A464CD2CE64B}" type="pres">
      <dgm:prSet presAssocID="{56BD96CB-FDAA-4BFE-A4D5-971A0281AFF1}" presName="Name17" presStyleLbl="parChTrans1D3" presStyleIdx="1" presStyleCnt="4"/>
      <dgm:spPr/>
    </dgm:pt>
    <dgm:pt modelId="{EDFEDBC6-0206-446A-ACAE-601850882F8A}" type="pres">
      <dgm:prSet presAssocID="{DA03B739-654E-4046-B91B-1BFEF3EBBD7A}" presName="hierRoot3" presStyleCnt="0"/>
      <dgm:spPr/>
    </dgm:pt>
    <dgm:pt modelId="{F2476D59-2B4B-42FA-BB8A-ABB9FD36C4EB}" type="pres">
      <dgm:prSet presAssocID="{DA03B739-654E-4046-B91B-1BFEF3EBBD7A}" presName="composite3" presStyleCnt="0"/>
      <dgm:spPr/>
    </dgm:pt>
    <dgm:pt modelId="{A76C8B4C-2C30-4EFE-B0AD-9BAA8E714659}" type="pres">
      <dgm:prSet presAssocID="{DA03B739-654E-4046-B91B-1BFEF3EBBD7A}" presName="background3" presStyleLbl="node3" presStyleIdx="1" presStyleCnt="4"/>
      <dgm:spPr/>
    </dgm:pt>
    <dgm:pt modelId="{F1B011B4-D813-4276-A930-263A6DCD17C1}" type="pres">
      <dgm:prSet presAssocID="{DA03B739-654E-4046-B91B-1BFEF3EBBD7A}" presName="text3" presStyleLbl="fgAcc3" presStyleIdx="1" presStyleCnt="4" custLinFactNeighborX="-3063" custLinFactNeighborY="55894">
        <dgm:presLayoutVars>
          <dgm:chPref val="3"/>
        </dgm:presLayoutVars>
      </dgm:prSet>
      <dgm:spPr/>
    </dgm:pt>
    <dgm:pt modelId="{2B4A2364-44AD-4806-8D82-A64F7A355A03}" type="pres">
      <dgm:prSet presAssocID="{DA03B739-654E-4046-B91B-1BFEF3EBBD7A}" presName="hierChild4" presStyleCnt="0"/>
      <dgm:spPr/>
    </dgm:pt>
    <dgm:pt modelId="{54BFACEE-490D-4B18-A558-631A2413AA62}" type="pres">
      <dgm:prSet presAssocID="{A6FF0797-A957-4959-930B-54FC9DCC5EBB}" presName="Name17" presStyleLbl="parChTrans1D3" presStyleIdx="2" presStyleCnt="4"/>
      <dgm:spPr/>
    </dgm:pt>
    <dgm:pt modelId="{782C0242-EC03-4F56-A6E4-FF3792D74711}" type="pres">
      <dgm:prSet presAssocID="{E51C9426-795F-4797-AFCB-31E77E79CF4D}" presName="hierRoot3" presStyleCnt="0"/>
      <dgm:spPr/>
    </dgm:pt>
    <dgm:pt modelId="{C02C457A-0EDE-49B0-AC85-0B3E495B8ECA}" type="pres">
      <dgm:prSet presAssocID="{E51C9426-795F-4797-AFCB-31E77E79CF4D}" presName="composite3" presStyleCnt="0"/>
      <dgm:spPr/>
    </dgm:pt>
    <dgm:pt modelId="{BAF0C06C-BE34-4C89-AD13-3A3F843D3FF9}" type="pres">
      <dgm:prSet presAssocID="{E51C9426-795F-4797-AFCB-31E77E79CF4D}" presName="background3" presStyleLbl="node3" presStyleIdx="2" presStyleCnt="4"/>
      <dgm:spPr/>
    </dgm:pt>
    <dgm:pt modelId="{1FEB4F67-75FA-496F-816D-24675FC52B5C}" type="pres">
      <dgm:prSet presAssocID="{E51C9426-795F-4797-AFCB-31E77E79CF4D}" presName="text3" presStyleLbl="fgAcc3" presStyleIdx="2" presStyleCnt="4" custLinFactNeighborX="-3063" custLinFactNeighborY="55894">
        <dgm:presLayoutVars>
          <dgm:chPref val="3"/>
        </dgm:presLayoutVars>
      </dgm:prSet>
      <dgm:spPr/>
    </dgm:pt>
    <dgm:pt modelId="{6BAB1853-4D94-4EAF-83B9-327F159436D7}" type="pres">
      <dgm:prSet presAssocID="{E51C9426-795F-4797-AFCB-31E77E79CF4D}" presName="hierChild4" presStyleCnt="0"/>
      <dgm:spPr/>
    </dgm:pt>
    <dgm:pt modelId="{055B06D5-B3D6-4F34-BAB2-DCC9BF0C099E}" type="pres">
      <dgm:prSet presAssocID="{48F2FB6F-FF10-49DB-85A4-D662F15EF5A5}" presName="Name10" presStyleLbl="parChTrans1D2" presStyleIdx="1" presStyleCnt="2"/>
      <dgm:spPr/>
    </dgm:pt>
    <dgm:pt modelId="{9FED30B2-8C84-45C8-BEA7-ECAFAEF0142B}" type="pres">
      <dgm:prSet presAssocID="{8DABAA6C-103D-4232-8199-C93209C7846E}" presName="hierRoot2" presStyleCnt="0"/>
      <dgm:spPr/>
    </dgm:pt>
    <dgm:pt modelId="{16F37B4B-5AF7-4F2E-9475-9A7994D8EFA0}" type="pres">
      <dgm:prSet presAssocID="{8DABAA6C-103D-4232-8199-C93209C7846E}" presName="composite2" presStyleCnt="0"/>
      <dgm:spPr/>
    </dgm:pt>
    <dgm:pt modelId="{F8AE4DD0-5241-4CEC-A677-59F497876A20}" type="pres">
      <dgm:prSet presAssocID="{8DABAA6C-103D-4232-8199-C93209C7846E}" presName="background2" presStyleLbl="node2" presStyleIdx="1" presStyleCnt="2"/>
      <dgm:spPr/>
    </dgm:pt>
    <dgm:pt modelId="{3BF67722-3101-4820-A5B1-7F56E5ABBAFD}" type="pres">
      <dgm:prSet presAssocID="{8DABAA6C-103D-4232-8199-C93209C7846E}" presName="text2" presStyleLbl="fgAcc2" presStyleIdx="1" presStyleCnt="2" custLinFactNeighborX="-3746" custLinFactNeighborY="55894">
        <dgm:presLayoutVars>
          <dgm:chPref val="3"/>
        </dgm:presLayoutVars>
      </dgm:prSet>
      <dgm:spPr/>
    </dgm:pt>
    <dgm:pt modelId="{2BADFC7E-F045-4EF2-B70E-A359C3B81450}" type="pres">
      <dgm:prSet presAssocID="{8DABAA6C-103D-4232-8199-C93209C7846E}" presName="hierChild3" presStyleCnt="0"/>
      <dgm:spPr/>
    </dgm:pt>
    <dgm:pt modelId="{31DDBD1C-451E-4B30-B02C-5F5F80D51D80}" type="pres">
      <dgm:prSet presAssocID="{FDD79791-CC0F-400B-A604-48312508D7E8}" presName="Name17" presStyleLbl="parChTrans1D3" presStyleIdx="3" presStyleCnt="4"/>
      <dgm:spPr/>
    </dgm:pt>
    <dgm:pt modelId="{8075859E-89F6-4BCC-9845-D66420DB2F1E}" type="pres">
      <dgm:prSet presAssocID="{A642982E-0A1C-4B10-8F19-5787D348E183}" presName="hierRoot3" presStyleCnt="0"/>
      <dgm:spPr/>
    </dgm:pt>
    <dgm:pt modelId="{4A63FF44-18B7-434B-86D3-EDC406940B9F}" type="pres">
      <dgm:prSet presAssocID="{A642982E-0A1C-4B10-8F19-5787D348E183}" presName="composite3" presStyleCnt="0"/>
      <dgm:spPr/>
    </dgm:pt>
    <dgm:pt modelId="{0868D677-8D6D-4D0B-AACF-606B1E0EAF7E}" type="pres">
      <dgm:prSet presAssocID="{A642982E-0A1C-4B10-8F19-5787D348E183}" presName="background3" presStyleLbl="node3" presStyleIdx="3" presStyleCnt="4"/>
      <dgm:spPr/>
    </dgm:pt>
    <dgm:pt modelId="{AD9921FC-1EFB-4EBD-B4F5-814D4A79BD74}" type="pres">
      <dgm:prSet presAssocID="{A642982E-0A1C-4B10-8F19-5787D348E183}" presName="text3" presStyleLbl="fgAcc3" presStyleIdx="3" presStyleCnt="4" custLinFactNeighborX="-3746" custLinFactNeighborY="55894">
        <dgm:presLayoutVars>
          <dgm:chPref val="3"/>
        </dgm:presLayoutVars>
      </dgm:prSet>
      <dgm:spPr/>
    </dgm:pt>
    <dgm:pt modelId="{69AAB3AF-468C-466F-B7B8-DA32363F4079}" type="pres">
      <dgm:prSet presAssocID="{A642982E-0A1C-4B10-8F19-5787D348E183}" presName="hierChild4" presStyleCnt="0"/>
      <dgm:spPr/>
    </dgm:pt>
  </dgm:ptLst>
  <dgm:cxnLst>
    <dgm:cxn modelId="{39AE9F03-7E79-4EF6-9C9D-AF106BBE8908}" type="presOf" srcId="{7F24B9D2-620D-49E1-B0A9-5ED49D9C822D}" destId="{940518F2-73B1-4D41-A8D0-CE54A87C37AA}" srcOrd="0" destOrd="0" presId="urn:microsoft.com/office/officeart/2005/8/layout/hierarchy1"/>
    <dgm:cxn modelId="{D5D4190D-4A89-4F8C-BD6A-572A4191531E}" type="presOf" srcId="{064AF62E-3577-4925-BB94-8591DE8DF580}" destId="{312BB556-F3E2-4B41-A901-C5806C6E943A}" srcOrd="0" destOrd="0" presId="urn:microsoft.com/office/officeart/2005/8/layout/hierarchy1"/>
    <dgm:cxn modelId="{B26CA930-2A5E-410C-A69C-C0B1E4DC6A27}" type="presOf" srcId="{A642982E-0A1C-4B10-8F19-5787D348E183}" destId="{AD9921FC-1EFB-4EBD-B4F5-814D4A79BD74}" srcOrd="0" destOrd="0" presId="urn:microsoft.com/office/officeart/2005/8/layout/hierarchy1"/>
    <dgm:cxn modelId="{C3A50336-77F0-4617-9975-7E7ACA0C2F72}" type="presOf" srcId="{88CC53F1-3A68-4D31-A2EC-82A494AF39A9}" destId="{6DA4D937-D0F4-4024-8D38-14FC0CD12965}" srcOrd="0" destOrd="0" presId="urn:microsoft.com/office/officeart/2005/8/layout/hierarchy1"/>
    <dgm:cxn modelId="{5C06A437-03D1-407F-B22D-AABDE1D0CF3A}" type="presOf" srcId="{FDD79791-CC0F-400B-A604-48312508D7E8}" destId="{31DDBD1C-451E-4B30-B02C-5F5F80D51D80}" srcOrd="0" destOrd="0" presId="urn:microsoft.com/office/officeart/2005/8/layout/hierarchy1"/>
    <dgm:cxn modelId="{E0E70F5D-B71F-464F-B3BA-74E25093207E}" type="presOf" srcId="{8DABAA6C-103D-4232-8199-C93209C7846E}" destId="{3BF67722-3101-4820-A5B1-7F56E5ABBAFD}" srcOrd="0" destOrd="0" presId="urn:microsoft.com/office/officeart/2005/8/layout/hierarchy1"/>
    <dgm:cxn modelId="{65264648-6247-4253-BD9B-AF1014443A42}" srcId="{3C8A05CA-8B3B-4EA6-AAD7-358857AA4DF7}" destId="{DA03B739-654E-4046-B91B-1BFEF3EBBD7A}" srcOrd="1" destOrd="0" parTransId="{56BD96CB-FDAA-4BFE-A4D5-971A0281AFF1}" sibTransId="{F3CE31BF-ACEE-477A-9A3F-BC26CAF5A0B3}"/>
    <dgm:cxn modelId="{47648C50-B8B9-4671-BFA9-0C19B9B2BF59}" srcId="{8DABAA6C-103D-4232-8199-C93209C7846E}" destId="{A642982E-0A1C-4B10-8F19-5787D348E183}" srcOrd="0" destOrd="0" parTransId="{FDD79791-CC0F-400B-A604-48312508D7E8}" sibTransId="{81D8BE60-8545-421E-B3EB-CBE699C8F425}"/>
    <dgm:cxn modelId="{287B5871-0B92-42E8-B760-7DEC46818BB5}" type="presOf" srcId="{DA03B739-654E-4046-B91B-1BFEF3EBBD7A}" destId="{F1B011B4-D813-4276-A930-263A6DCD17C1}" srcOrd="0" destOrd="0" presId="urn:microsoft.com/office/officeart/2005/8/layout/hierarchy1"/>
    <dgm:cxn modelId="{FE64E172-AF77-4925-9786-D29D66A9D77D}" type="presOf" srcId="{48F2FB6F-FF10-49DB-85A4-D662F15EF5A5}" destId="{055B06D5-B3D6-4F34-BAB2-DCC9BF0C099E}" srcOrd="0" destOrd="0" presId="urn:microsoft.com/office/officeart/2005/8/layout/hierarchy1"/>
    <dgm:cxn modelId="{DCA33E77-0E3C-4FD2-943F-832B8398309E}" type="presOf" srcId="{3C8A05CA-8B3B-4EA6-AAD7-358857AA4DF7}" destId="{FDFF7182-1D5F-4AEF-996B-25CA55EA0EA5}" srcOrd="0" destOrd="0" presId="urn:microsoft.com/office/officeart/2005/8/layout/hierarchy1"/>
    <dgm:cxn modelId="{FCBBA283-F4A6-41E7-B8FA-1300A468BBFF}" srcId="{88CC53F1-3A68-4D31-A2EC-82A494AF39A9}" destId="{3C8A05CA-8B3B-4EA6-AAD7-358857AA4DF7}" srcOrd="0" destOrd="0" parTransId="{416FC3AF-6FBA-4B26-8C25-38F3B585A295}" sibTransId="{2AACB52A-A940-4BC8-A4E1-59D1D7E835B3}"/>
    <dgm:cxn modelId="{9E541890-2BF1-4EB6-AC78-7447197108AC}" type="presOf" srcId="{416FC3AF-6FBA-4B26-8C25-38F3B585A295}" destId="{34B56AF9-CD6D-4371-A7C2-788CC48CFF0F}" srcOrd="0" destOrd="0" presId="urn:microsoft.com/office/officeart/2005/8/layout/hierarchy1"/>
    <dgm:cxn modelId="{85BE3893-C1B0-4514-9A37-3EE21A91FAE4}" type="presOf" srcId="{56BD96CB-FDAA-4BFE-A4D5-971A0281AFF1}" destId="{9D4F912E-358B-489D-A6CB-A464CD2CE64B}" srcOrd="0" destOrd="0" presId="urn:microsoft.com/office/officeart/2005/8/layout/hierarchy1"/>
    <dgm:cxn modelId="{9ADE4B9B-EDCD-4466-862B-E335CD773788}" srcId="{3C8A05CA-8B3B-4EA6-AAD7-358857AA4DF7}" destId="{65ACE785-F301-4C75-B590-95D2A779D63B}" srcOrd="0" destOrd="0" parTransId="{064AF62E-3577-4925-BB94-8591DE8DF580}" sibTransId="{E11B0C1F-CCA3-4724-BBD9-BA4DCB21FD2E}"/>
    <dgm:cxn modelId="{A98716A0-1B3A-41D7-97E1-3C73D4E3DA04}" type="presOf" srcId="{A6FF0797-A957-4959-930B-54FC9DCC5EBB}" destId="{54BFACEE-490D-4B18-A558-631A2413AA62}" srcOrd="0" destOrd="0" presId="urn:microsoft.com/office/officeart/2005/8/layout/hierarchy1"/>
    <dgm:cxn modelId="{558240BA-64B6-4716-AD33-771574895315}" srcId="{7F24B9D2-620D-49E1-B0A9-5ED49D9C822D}" destId="{88CC53F1-3A68-4D31-A2EC-82A494AF39A9}" srcOrd="0" destOrd="0" parTransId="{DD3CD945-278D-498B-9283-AEF4749D0525}" sibTransId="{82634BC6-6633-4F46-B3AD-FDF32C31A8EA}"/>
    <dgm:cxn modelId="{66E625DE-2606-4685-A313-1FD99AC80607}" type="presOf" srcId="{65ACE785-F301-4C75-B590-95D2A779D63B}" destId="{03F08384-27A7-436D-B68A-367917BC7109}" srcOrd="0" destOrd="0" presId="urn:microsoft.com/office/officeart/2005/8/layout/hierarchy1"/>
    <dgm:cxn modelId="{890A11E3-3615-494A-94DA-BE233F9DBEA2}" type="presOf" srcId="{E51C9426-795F-4797-AFCB-31E77E79CF4D}" destId="{1FEB4F67-75FA-496F-816D-24675FC52B5C}" srcOrd="0" destOrd="0" presId="urn:microsoft.com/office/officeart/2005/8/layout/hierarchy1"/>
    <dgm:cxn modelId="{85AE2CF7-8BFD-48FF-BAE8-898FD3DE11BA}" srcId="{88CC53F1-3A68-4D31-A2EC-82A494AF39A9}" destId="{8DABAA6C-103D-4232-8199-C93209C7846E}" srcOrd="1" destOrd="0" parTransId="{48F2FB6F-FF10-49DB-85A4-D662F15EF5A5}" sibTransId="{572DC2C3-851A-4399-8962-52EB14FC538B}"/>
    <dgm:cxn modelId="{725D5CFA-E809-4060-A9AB-E40BB51725D2}" srcId="{3C8A05CA-8B3B-4EA6-AAD7-358857AA4DF7}" destId="{E51C9426-795F-4797-AFCB-31E77E79CF4D}" srcOrd="2" destOrd="0" parTransId="{A6FF0797-A957-4959-930B-54FC9DCC5EBB}" sibTransId="{D38D158A-20BE-4435-83EE-19E8813D7441}"/>
    <dgm:cxn modelId="{F36DF30C-F300-4E8F-BCE5-6C070F6413B2}" type="presParOf" srcId="{940518F2-73B1-4D41-A8D0-CE54A87C37AA}" destId="{969587F9-6AB6-43B4-91B5-76F6FCC61FD9}" srcOrd="0" destOrd="0" presId="urn:microsoft.com/office/officeart/2005/8/layout/hierarchy1"/>
    <dgm:cxn modelId="{60AC4511-9017-4809-8A95-66B6D39BF166}" type="presParOf" srcId="{969587F9-6AB6-43B4-91B5-76F6FCC61FD9}" destId="{4477F31A-E5E6-41F6-906F-667B77B19B87}" srcOrd="0" destOrd="0" presId="urn:microsoft.com/office/officeart/2005/8/layout/hierarchy1"/>
    <dgm:cxn modelId="{9B98285E-16ED-4D50-8770-1B3A899ECC63}" type="presParOf" srcId="{4477F31A-E5E6-41F6-906F-667B77B19B87}" destId="{23D1705D-C075-4310-8137-B0D3F99AFC9D}" srcOrd="0" destOrd="0" presId="urn:microsoft.com/office/officeart/2005/8/layout/hierarchy1"/>
    <dgm:cxn modelId="{9111D853-FF6E-4954-869A-21C2B19525D7}" type="presParOf" srcId="{4477F31A-E5E6-41F6-906F-667B77B19B87}" destId="{6DA4D937-D0F4-4024-8D38-14FC0CD12965}" srcOrd="1" destOrd="0" presId="urn:microsoft.com/office/officeart/2005/8/layout/hierarchy1"/>
    <dgm:cxn modelId="{E25BD250-239C-4C8E-99C3-D8CDAEE11F25}" type="presParOf" srcId="{969587F9-6AB6-43B4-91B5-76F6FCC61FD9}" destId="{E6509A2C-3068-4ED0-8D06-183AF5685C06}" srcOrd="1" destOrd="0" presId="urn:microsoft.com/office/officeart/2005/8/layout/hierarchy1"/>
    <dgm:cxn modelId="{D3D4EE60-8736-4A8C-81C1-B3408B523728}" type="presParOf" srcId="{E6509A2C-3068-4ED0-8D06-183AF5685C06}" destId="{34B56AF9-CD6D-4371-A7C2-788CC48CFF0F}" srcOrd="0" destOrd="0" presId="urn:microsoft.com/office/officeart/2005/8/layout/hierarchy1"/>
    <dgm:cxn modelId="{AB909C0A-6CE2-4D84-B1A8-30131CE0F897}" type="presParOf" srcId="{E6509A2C-3068-4ED0-8D06-183AF5685C06}" destId="{2F8384B5-D5CF-4819-928D-879631C92C29}" srcOrd="1" destOrd="0" presId="urn:microsoft.com/office/officeart/2005/8/layout/hierarchy1"/>
    <dgm:cxn modelId="{802C4CDB-E200-4064-B8BB-F0C2819F8BDE}" type="presParOf" srcId="{2F8384B5-D5CF-4819-928D-879631C92C29}" destId="{723C6A51-AC29-42AA-B530-78A5784FB70B}" srcOrd="0" destOrd="0" presId="urn:microsoft.com/office/officeart/2005/8/layout/hierarchy1"/>
    <dgm:cxn modelId="{7B0E8FBF-0B49-4E1B-B82B-AA729146C977}" type="presParOf" srcId="{723C6A51-AC29-42AA-B530-78A5784FB70B}" destId="{8C6C4511-F2EF-4E69-A079-1C03336CED95}" srcOrd="0" destOrd="0" presId="urn:microsoft.com/office/officeart/2005/8/layout/hierarchy1"/>
    <dgm:cxn modelId="{FA3AE00E-64D7-465E-ADAB-57C83686CD50}" type="presParOf" srcId="{723C6A51-AC29-42AA-B530-78A5784FB70B}" destId="{FDFF7182-1D5F-4AEF-996B-25CA55EA0EA5}" srcOrd="1" destOrd="0" presId="urn:microsoft.com/office/officeart/2005/8/layout/hierarchy1"/>
    <dgm:cxn modelId="{E3E3AE06-35F4-4C8F-9E63-AF09505CD72D}" type="presParOf" srcId="{2F8384B5-D5CF-4819-928D-879631C92C29}" destId="{C22ADF5D-ACB9-48CB-93AC-32E7E88C256D}" srcOrd="1" destOrd="0" presId="urn:microsoft.com/office/officeart/2005/8/layout/hierarchy1"/>
    <dgm:cxn modelId="{434B15A5-68C3-44D6-BA99-4CB30CE384AE}" type="presParOf" srcId="{C22ADF5D-ACB9-48CB-93AC-32E7E88C256D}" destId="{312BB556-F3E2-4B41-A901-C5806C6E943A}" srcOrd="0" destOrd="0" presId="urn:microsoft.com/office/officeart/2005/8/layout/hierarchy1"/>
    <dgm:cxn modelId="{01B3B1B0-9F6E-47CE-945D-8B2ED2B7055A}" type="presParOf" srcId="{C22ADF5D-ACB9-48CB-93AC-32E7E88C256D}" destId="{6F317009-6205-41F6-BBDB-5A45E717C3B7}" srcOrd="1" destOrd="0" presId="urn:microsoft.com/office/officeart/2005/8/layout/hierarchy1"/>
    <dgm:cxn modelId="{9DE8EBCC-C7C9-495A-A924-D95EE2A62918}" type="presParOf" srcId="{6F317009-6205-41F6-BBDB-5A45E717C3B7}" destId="{01EE3F30-D37C-4B9C-9FA5-2EB96CB86D0C}" srcOrd="0" destOrd="0" presId="urn:microsoft.com/office/officeart/2005/8/layout/hierarchy1"/>
    <dgm:cxn modelId="{875B280D-64DE-4C8F-94BB-40551ECB57FA}" type="presParOf" srcId="{01EE3F30-D37C-4B9C-9FA5-2EB96CB86D0C}" destId="{AE23B188-A66B-4443-98C0-A82657D3F08F}" srcOrd="0" destOrd="0" presId="urn:microsoft.com/office/officeart/2005/8/layout/hierarchy1"/>
    <dgm:cxn modelId="{5CD9A63F-7604-4B50-88C1-69EB974D9323}" type="presParOf" srcId="{01EE3F30-D37C-4B9C-9FA5-2EB96CB86D0C}" destId="{03F08384-27A7-436D-B68A-367917BC7109}" srcOrd="1" destOrd="0" presId="urn:microsoft.com/office/officeart/2005/8/layout/hierarchy1"/>
    <dgm:cxn modelId="{1A725409-DC4C-4F83-B40B-016935C513E3}" type="presParOf" srcId="{6F317009-6205-41F6-BBDB-5A45E717C3B7}" destId="{6D3B9477-8231-4383-8B0F-420B2494E558}" srcOrd="1" destOrd="0" presId="urn:microsoft.com/office/officeart/2005/8/layout/hierarchy1"/>
    <dgm:cxn modelId="{13D8CBAC-D6C3-49C5-9447-1D576A9726FF}" type="presParOf" srcId="{C22ADF5D-ACB9-48CB-93AC-32E7E88C256D}" destId="{9D4F912E-358B-489D-A6CB-A464CD2CE64B}" srcOrd="2" destOrd="0" presId="urn:microsoft.com/office/officeart/2005/8/layout/hierarchy1"/>
    <dgm:cxn modelId="{E4216159-6C43-4C9D-97C9-0E7AD2A62CDE}" type="presParOf" srcId="{C22ADF5D-ACB9-48CB-93AC-32E7E88C256D}" destId="{EDFEDBC6-0206-446A-ACAE-601850882F8A}" srcOrd="3" destOrd="0" presId="urn:microsoft.com/office/officeart/2005/8/layout/hierarchy1"/>
    <dgm:cxn modelId="{9F076461-08E4-437B-92D2-948F0FEEB25E}" type="presParOf" srcId="{EDFEDBC6-0206-446A-ACAE-601850882F8A}" destId="{F2476D59-2B4B-42FA-BB8A-ABB9FD36C4EB}" srcOrd="0" destOrd="0" presId="urn:microsoft.com/office/officeart/2005/8/layout/hierarchy1"/>
    <dgm:cxn modelId="{C7933CF0-5147-43BC-8FCC-A0A1392C3A63}" type="presParOf" srcId="{F2476D59-2B4B-42FA-BB8A-ABB9FD36C4EB}" destId="{A76C8B4C-2C30-4EFE-B0AD-9BAA8E714659}" srcOrd="0" destOrd="0" presId="urn:microsoft.com/office/officeart/2005/8/layout/hierarchy1"/>
    <dgm:cxn modelId="{2EE0EF45-896F-47EC-9BA8-19A6CC4B254F}" type="presParOf" srcId="{F2476D59-2B4B-42FA-BB8A-ABB9FD36C4EB}" destId="{F1B011B4-D813-4276-A930-263A6DCD17C1}" srcOrd="1" destOrd="0" presId="urn:microsoft.com/office/officeart/2005/8/layout/hierarchy1"/>
    <dgm:cxn modelId="{377EC714-3E3C-42EE-8D82-C8F8FB9BEA85}" type="presParOf" srcId="{EDFEDBC6-0206-446A-ACAE-601850882F8A}" destId="{2B4A2364-44AD-4806-8D82-A64F7A355A03}" srcOrd="1" destOrd="0" presId="urn:microsoft.com/office/officeart/2005/8/layout/hierarchy1"/>
    <dgm:cxn modelId="{EE5E0066-A221-4A57-8018-B09EA5E782E2}" type="presParOf" srcId="{C22ADF5D-ACB9-48CB-93AC-32E7E88C256D}" destId="{54BFACEE-490D-4B18-A558-631A2413AA62}" srcOrd="4" destOrd="0" presId="urn:microsoft.com/office/officeart/2005/8/layout/hierarchy1"/>
    <dgm:cxn modelId="{C4588769-31C7-4981-83E0-40F1A87CC0F6}" type="presParOf" srcId="{C22ADF5D-ACB9-48CB-93AC-32E7E88C256D}" destId="{782C0242-EC03-4F56-A6E4-FF3792D74711}" srcOrd="5" destOrd="0" presId="urn:microsoft.com/office/officeart/2005/8/layout/hierarchy1"/>
    <dgm:cxn modelId="{B0A377BD-8C04-47ED-BFCD-6D60099383DE}" type="presParOf" srcId="{782C0242-EC03-4F56-A6E4-FF3792D74711}" destId="{C02C457A-0EDE-49B0-AC85-0B3E495B8ECA}" srcOrd="0" destOrd="0" presId="urn:microsoft.com/office/officeart/2005/8/layout/hierarchy1"/>
    <dgm:cxn modelId="{FE22A54D-A639-4319-8263-1456496A7548}" type="presParOf" srcId="{C02C457A-0EDE-49B0-AC85-0B3E495B8ECA}" destId="{BAF0C06C-BE34-4C89-AD13-3A3F843D3FF9}" srcOrd="0" destOrd="0" presId="urn:microsoft.com/office/officeart/2005/8/layout/hierarchy1"/>
    <dgm:cxn modelId="{73051ECB-81F9-4616-8194-CB768870E748}" type="presParOf" srcId="{C02C457A-0EDE-49B0-AC85-0B3E495B8ECA}" destId="{1FEB4F67-75FA-496F-816D-24675FC52B5C}" srcOrd="1" destOrd="0" presId="urn:microsoft.com/office/officeart/2005/8/layout/hierarchy1"/>
    <dgm:cxn modelId="{DDDEDA2F-818B-42FE-91BE-BD32E44B17E2}" type="presParOf" srcId="{782C0242-EC03-4F56-A6E4-FF3792D74711}" destId="{6BAB1853-4D94-4EAF-83B9-327F159436D7}" srcOrd="1" destOrd="0" presId="urn:microsoft.com/office/officeart/2005/8/layout/hierarchy1"/>
    <dgm:cxn modelId="{86ED1CBD-F2B9-480D-9D1D-D451DAF55BB1}" type="presParOf" srcId="{E6509A2C-3068-4ED0-8D06-183AF5685C06}" destId="{055B06D5-B3D6-4F34-BAB2-DCC9BF0C099E}" srcOrd="2" destOrd="0" presId="urn:microsoft.com/office/officeart/2005/8/layout/hierarchy1"/>
    <dgm:cxn modelId="{1ABB9513-5AF6-4EE6-BB97-C73AC3E5113C}" type="presParOf" srcId="{E6509A2C-3068-4ED0-8D06-183AF5685C06}" destId="{9FED30B2-8C84-45C8-BEA7-ECAFAEF0142B}" srcOrd="3" destOrd="0" presId="urn:microsoft.com/office/officeart/2005/8/layout/hierarchy1"/>
    <dgm:cxn modelId="{63393877-F355-4682-AA4D-0D67787D17A0}" type="presParOf" srcId="{9FED30B2-8C84-45C8-BEA7-ECAFAEF0142B}" destId="{16F37B4B-5AF7-4F2E-9475-9A7994D8EFA0}" srcOrd="0" destOrd="0" presId="urn:microsoft.com/office/officeart/2005/8/layout/hierarchy1"/>
    <dgm:cxn modelId="{31F1DB79-07AF-489C-91DB-202D4A5BA60E}" type="presParOf" srcId="{16F37B4B-5AF7-4F2E-9475-9A7994D8EFA0}" destId="{F8AE4DD0-5241-4CEC-A677-59F497876A20}" srcOrd="0" destOrd="0" presId="urn:microsoft.com/office/officeart/2005/8/layout/hierarchy1"/>
    <dgm:cxn modelId="{C7B8A27C-B981-4787-9992-C2CEB4D53BE5}" type="presParOf" srcId="{16F37B4B-5AF7-4F2E-9475-9A7994D8EFA0}" destId="{3BF67722-3101-4820-A5B1-7F56E5ABBAFD}" srcOrd="1" destOrd="0" presId="urn:microsoft.com/office/officeart/2005/8/layout/hierarchy1"/>
    <dgm:cxn modelId="{58F6BA45-D6E1-4FD8-A79A-328E48A8C61B}" type="presParOf" srcId="{9FED30B2-8C84-45C8-BEA7-ECAFAEF0142B}" destId="{2BADFC7E-F045-4EF2-B70E-A359C3B81450}" srcOrd="1" destOrd="0" presId="urn:microsoft.com/office/officeart/2005/8/layout/hierarchy1"/>
    <dgm:cxn modelId="{9724CE4F-77D1-4FFD-8EA3-0DCF0D8294FE}" type="presParOf" srcId="{2BADFC7E-F045-4EF2-B70E-A359C3B81450}" destId="{31DDBD1C-451E-4B30-B02C-5F5F80D51D80}" srcOrd="0" destOrd="0" presId="urn:microsoft.com/office/officeart/2005/8/layout/hierarchy1"/>
    <dgm:cxn modelId="{7F21FBC8-15DC-42EF-B288-A4683CE1C9D3}" type="presParOf" srcId="{2BADFC7E-F045-4EF2-B70E-A359C3B81450}" destId="{8075859E-89F6-4BCC-9845-D66420DB2F1E}" srcOrd="1" destOrd="0" presId="urn:microsoft.com/office/officeart/2005/8/layout/hierarchy1"/>
    <dgm:cxn modelId="{EDDABB23-FD62-4D9A-A5C1-5FA126BC0C65}" type="presParOf" srcId="{8075859E-89F6-4BCC-9845-D66420DB2F1E}" destId="{4A63FF44-18B7-434B-86D3-EDC406940B9F}" srcOrd="0" destOrd="0" presId="urn:microsoft.com/office/officeart/2005/8/layout/hierarchy1"/>
    <dgm:cxn modelId="{D0288511-DF6E-4F46-9B94-B3EDB46597B2}" type="presParOf" srcId="{4A63FF44-18B7-434B-86D3-EDC406940B9F}" destId="{0868D677-8D6D-4D0B-AACF-606B1E0EAF7E}" srcOrd="0" destOrd="0" presId="urn:microsoft.com/office/officeart/2005/8/layout/hierarchy1"/>
    <dgm:cxn modelId="{E8FB85A8-14A1-4260-8DD0-A3BCBEE3E185}" type="presParOf" srcId="{4A63FF44-18B7-434B-86D3-EDC406940B9F}" destId="{AD9921FC-1EFB-4EBD-B4F5-814D4A79BD74}" srcOrd="1" destOrd="0" presId="urn:microsoft.com/office/officeart/2005/8/layout/hierarchy1"/>
    <dgm:cxn modelId="{A6E6D3D2-A3A5-442F-BA46-0538E9E0409B}" type="presParOf" srcId="{8075859E-89F6-4BCC-9845-D66420DB2F1E}" destId="{69AAB3AF-468C-466F-B7B8-DA32363F40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4B9D2-620D-49E1-B0A9-5ED49D9C82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8CC53F1-3A68-4D31-A2EC-82A494AF39A9}">
      <dgm:prSet phldrT="[文字]" custT="1"/>
      <dgm:spPr/>
      <dgm:t>
        <a:bodyPr/>
        <a:lstStyle/>
        <a:p>
          <a:r>
            <a:rPr lang="zh-TW" altLang="en-US" sz="2800" dirty="0">
              <a:latin typeface="微軟正黑體" pitchFamily="34" charset="-120"/>
              <a:ea typeface="微軟正黑體" pitchFamily="34" charset="-120"/>
            </a:rPr>
            <a:t>規劃階段</a:t>
          </a:r>
        </a:p>
      </dgm:t>
    </dgm:pt>
    <dgm:pt modelId="{DD3CD945-278D-498B-9283-AEF4749D0525}" type="par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82634BC6-6633-4F46-B3AD-FDF32C31A8EA}" type="sib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3C8A05CA-8B3B-4EA6-AAD7-358857AA4DF7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專案範疇界定</a:t>
          </a:r>
        </a:p>
      </dgm:t>
    </dgm:pt>
    <dgm:pt modelId="{416FC3AF-6FBA-4B26-8C25-38F3B585A295}" type="par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2AACB52A-A940-4BC8-A4E1-59D1D7E835B3}" type="sib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65ACE785-F301-4C75-B590-95D2A779D63B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確認服務對象</a:t>
          </a:r>
        </a:p>
      </dgm:t>
    </dgm:pt>
    <dgm:pt modelId="{064AF62E-3577-4925-BB94-8591DE8DF580}" type="par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E11B0C1F-CCA3-4724-BBD9-BA4DCB21FD2E}" type="sib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DA03B739-654E-4046-B91B-1BFEF3EBBD7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確認服務區域</a:t>
          </a:r>
        </a:p>
      </dgm:t>
    </dgm:pt>
    <dgm:pt modelId="{56BD96CB-FDAA-4BFE-A4D5-971A0281AFF1}" type="par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F3CE31BF-ACEE-477A-9A3F-BC26CAF5A0B3}" type="sib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8DABAA6C-103D-4232-8199-C93209C7846E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定期召開籌備會議</a:t>
          </a:r>
        </a:p>
      </dgm:t>
    </dgm:pt>
    <dgm:pt modelId="{48F2FB6F-FF10-49DB-85A4-D662F15EF5A5}" type="par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572DC2C3-851A-4399-8962-52EB14FC538B}" type="sib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A642982E-0A1C-4B10-8F19-5787D348E18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定期回報籌備狀況</a:t>
          </a:r>
        </a:p>
      </dgm:t>
    </dgm:pt>
    <dgm:pt modelId="{FDD79791-CC0F-400B-A604-48312508D7E8}" type="par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81D8BE60-8545-421E-B3EB-CBE699C8F425}" type="sib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1E82D286-C30A-4A5B-9ABB-7816A3F4A6A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資源確認</a:t>
          </a:r>
        </a:p>
      </dgm:t>
    </dgm:pt>
    <dgm:pt modelId="{D43FD509-DA9B-4DCC-9A32-31E09E6768A8}" type="parTrans" cxnId="{F2BFF04C-A383-435A-8879-54D91517FCD5}">
      <dgm:prSet/>
      <dgm:spPr/>
      <dgm:t>
        <a:bodyPr/>
        <a:lstStyle/>
        <a:p>
          <a:endParaRPr lang="zh-TW" altLang="en-US"/>
        </a:p>
      </dgm:t>
    </dgm:pt>
    <dgm:pt modelId="{23E8F9C5-F27E-4957-A482-93EFCEA637B9}" type="sibTrans" cxnId="{F2BFF04C-A383-435A-8879-54D91517FCD5}">
      <dgm:prSet/>
      <dgm:spPr/>
      <dgm:t>
        <a:bodyPr/>
        <a:lstStyle/>
        <a:p>
          <a:endParaRPr lang="zh-TW" altLang="en-US"/>
        </a:p>
      </dgm:t>
    </dgm:pt>
    <dgm:pt modelId="{261A897F-B5FD-40CF-91E5-252CBF3E979F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確認服務內容</a:t>
          </a:r>
        </a:p>
      </dgm:t>
    </dgm:pt>
    <dgm:pt modelId="{8E067C72-A3CB-4814-A462-F07A509AB0EF}" type="parTrans" cxnId="{3B5413ED-F77C-4398-957E-99DE67D39FD8}">
      <dgm:prSet/>
      <dgm:spPr/>
      <dgm:t>
        <a:bodyPr/>
        <a:lstStyle/>
        <a:p>
          <a:endParaRPr lang="zh-TW" altLang="en-US"/>
        </a:p>
      </dgm:t>
    </dgm:pt>
    <dgm:pt modelId="{7103DCF8-733C-4C57-9784-731F66CCDBBD}" type="sibTrans" cxnId="{3B5413ED-F77C-4398-957E-99DE67D39FD8}">
      <dgm:prSet/>
      <dgm:spPr/>
      <dgm:t>
        <a:bodyPr/>
        <a:lstStyle/>
        <a:p>
          <a:endParaRPr lang="zh-TW" altLang="en-US"/>
        </a:p>
      </dgm:t>
    </dgm:pt>
    <dgm:pt modelId="{D20EABC1-8BD6-499F-A2E6-A29135121F62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確認服務時間</a:t>
          </a:r>
        </a:p>
      </dgm:t>
    </dgm:pt>
    <dgm:pt modelId="{AC70FD03-1306-43E8-8E5E-D10D5F35F5CC}" type="parTrans" cxnId="{A58BFA57-4B8F-4BBB-9498-8356C1A546D6}">
      <dgm:prSet/>
      <dgm:spPr/>
      <dgm:t>
        <a:bodyPr/>
        <a:lstStyle/>
        <a:p>
          <a:endParaRPr lang="zh-TW" altLang="en-US"/>
        </a:p>
      </dgm:t>
    </dgm:pt>
    <dgm:pt modelId="{04E09DD4-D075-41CA-9071-290BB53CEEC8}" type="sibTrans" cxnId="{A58BFA57-4B8F-4BBB-9498-8356C1A546D6}">
      <dgm:prSet/>
      <dgm:spPr/>
      <dgm:t>
        <a:bodyPr/>
        <a:lstStyle/>
        <a:p>
          <a:endParaRPr lang="zh-TW" altLang="en-US"/>
        </a:p>
      </dgm:t>
    </dgm:pt>
    <dgm:pt modelId="{A85D00D6-3273-445A-B898-51FED7A5806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依資源修正專案範疇</a:t>
          </a:r>
        </a:p>
      </dgm:t>
    </dgm:pt>
    <dgm:pt modelId="{D5ED930F-EA7D-4699-90DF-6032EE615BF6}" type="parTrans" cxnId="{FF8621CC-8F3F-4C39-9455-6EAD2AE1C5C3}">
      <dgm:prSet/>
      <dgm:spPr/>
      <dgm:t>
        <a:bodyPr/>
        <a:lstStyle/>
        <a:p>
          <a:endParaRPr lang="zh-TW" altLang="en-US"/>
        </a:p>
      </dgm:t>
    </dgm:pt>
    <dgm:pt modelId="{2211B337-667F-4BEB-9BEA-DFC7C55D3DF3}" type="sibTrans" cxnId="{FF8621CC-8F3F-4C39-9455-6EAD2AE1C5C3}">
      <dgm:prSet/>
      <dgm:spPr/>
      <dgm:t>
        <a:bodyPr/>
        <a:lstStyle/>
        <a:p>
          <a:endParaRPr lang="zh-TW" altLang="en-US"/>
        </a:p>
      </dgm:t>
    </dgm:pt>
    <dgm:pt modelId="{DD36B2AD-D3C4-4083-B0FF-3D216F9E492B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預算及經費</a:t>
          </a:r>
        </a:p>
      </dgm:t>
    </dgm:pt>
    <dgm:pt modelId="{67E6CCB8-6119-4BD5-9E77-80A45239B75B}" type="parTrans" cxnId="{A1CA2B86-EC06-451B-ABB1-4C79802994CC}">
      <dgm:prSet/>
      <dgm:spPr/>
      <dgm:t>
        <a:bodyPr/>
        <a:lstStyle/>
        <a:p>
          <a:endParaRPr lang="zh-TW" altLang="en-US"/>
        </a:p>
      </dgm:t>
    </dgm:pt>
    <dgm:pt modelId="{63D4DD80-B3D7-4097-9EEA-62455E25A64F}" type="sibTrans" cxnId="{A1CA2B86-EC06-451B-ABB1-4C79802994CC}">
      <dgm:prSet/>
      <dgm:spPr/>
      <dgm:t>
        <a:bodyPr/>
        <a:lstStyle/>
        <a:p>
          <a:endParaRPr lang="zh-TW" altLang="en-US"/>
        </a:p>
      </dgm:t>
    </dgm:pt>
    <dgm:pt modelId="{E99C32B2-CF8E-4C85-A234-AA53DD2FC458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設施設備</a:t>
          </a:r>
        </a:p>
      </dgm:t>
    </dgm:pt>
    <dgm:pt modelId="{BF277F08-B962-4777-A3A8-84E0D2A11D83}" type="parTrans" cxnId="{A6CAD0DD-5363-4284-BE97-6F439A12BC43}">
      <dgm:prSet/>
      <dgm:spPr/>
      <dgm:t>
        <a:bodyPr/>
        <a:lstStyle/>
        <a:p>
          <a:endParaRPr lang="zh-TW" altLang="en-US"/>
        </a:p>
      </dgm:t>
    </dgm:pt>
    <dgm:pt modelId="{E3923A99-9D30-4F01-B83B-CE3FCDF6FA27}" type="sibTrans" cxnId="{A6CAD0DD-5363-4284-BE97-6F439A12BC43}">
      <dgm:prSet/>
      <dgm:spPr/>
      <dgm:t>
        <a:bodyPr/>
        <a:lstStyle/>
        <a:p>
          <a:endParaRPr lang="zh-TW" altLang="en-US"/>
        </a:p>
      </dgm:t>
    </dgm:pt>
    <dgm:pt modelId="{4AEC044E-8A7E-4C3C-9FF8-BBB3119C7FA2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師資</a:t>
          </a:r>
        </a:p>
      </dgm:t>
    </dgm:pt>
    <dgm:pt modelId="{B4F56EBC-E3B9-4B8B-BC06-910B673C41CA}" type="parTrans" cxnId="{CA5390F5-FEBF-44FF-B88F-940F4E7A2EBA}">
      <dgm:prSet/>
      <dgm:spPr/>
      <dgm:t>
        <a:bodyPr/>
        <a:lstStyle/>
        <a:p>
          <a:endParaRPr lang="zh-TW" altLang="en-US"/>
        </a:p>
      </dgm:t>
    </dgm:pt>
    <dgm:pt modelId="{8B0301CC-0739-44E1-8C76-1C97D8640762}" type="sibTrans" cxnId="{CA5390F5-FEBF-44FF-B88F-940F4E7A2EBA}">
      <dgm:prSet/>
      <dgm:spPr/>
      <dgm:t>
        <a:bodyPr/>
        <a:lstStyle/>
        <a:p>
          <a:endParaRPr lang="zh-TW" altLang="en-US"/>
        </a:p>
      </dgm:t>
    </dgm:pt>
    <dgm:pt modelId="{940518F2-73B1-4D41-A8D0-CE54A87C37AA}" type="pres">
      <dgm:prSet presAssocID="{7F24B9D2-620D-49E1-B0A9-5ED49D9C82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9587F9-6AB6-43B4-91B5-76F6FCC61FD9}" type="pres">
      <dgm:prSet presAssocID="{88CC53F1-3A68-4D31-A2EC-82A494AF39A9}" presName="hierRoot1" presStyleCnt="0"/>
      <dgm:spPr/>
    </dgm:pt>
    <dgm:pt modelId="{4477F31A-E5E6-41F6-906F-667B77B19B87}" type="pres">
      <dgm:prSet presAssocID="{88CC53F1-3A68-4D31-A2EC-82A494AF39A9}" presName="composite" presStyleCnt="0"/>
      <dgm:spPr/>
    </dgm:pt>
    <dgm:pt modelId="{23D1705D-C075-4310-8137-B0D3F99AFC9D}" type="pres">
      <dgm:prSet presAssocID="{88CC53F1-3A68-4D31-A2EC-82A494AF39A9}" presName="background" presStyleLbl="node0" presStyleIdx="0" presStyleCnt="1"/>
      <dgm:spPr/>
    </dgm:pt>
    <dgm:pt modelId="{6DA4D937-D0F4-4024-8D38-14FC0CD12965}" type="pres">
      <dgm:prSet presAssocID="{88CC53F1-3A68-4D31-A2EC-82A494AF39A9}" presName="text" presStyleLbl="fgAcc0" presStyleIdx="0" presStyleCnt="1" custScaleX="172196" custScaleY="135188">
        <dgm:presLayoutVars>
          <dgm:chPref val="3"/>
        </dgm:presLayoutVars>
      </dgm:prSet>
      <dgm:spPr/>
    </dgm:pt>
    <dgm:pt modelId="{E6509A2C-3068-4ED0-8D06-183AF5685C06}" type="pres">
      <dgm:prSet presAssocID="{88CC53F1-3A68-4D31-A2EC-82A494AF39A9}" presName="hierChild2" presStyleCnt="0"/>
      <dgm:spPr/>
    </dgm:pt>
    <dgm:pt modelId="{34B56AF9-CD6D-4371-A7C2-788CC48CFF0F}" type="pres">
      <dgm:prSet presAssocID="{416FC3AF-6FBA-4B26-8C25-38F3B585A295}" presName="Name10" presStyleLbl="parChTrans1D2" presStyleIdx="0" presStyleCnt="3"/>
      <dgm:spPr/>
    </dgm:pt>
    <dgm:pt modelId="{2F8384B5-D5CF-4819-928D-879631C92C29}" type="pres">
      <dgm:prSet presAssocID="{3C8A05CA-8B3B-4EA6-AAD7-358857AA4DF7}" presName="hierRoot2" presStyleCnt="0"/>
      <dgm:spPr/>
    </dgm:pt>
    <dgm:pt modelId="{723C6A51-AC29-42AA-B530-78A5784FB70B}" type="pres">
      <dgm:prSet presAssocID="{3C8A05CA-8B3B-4EA6-AAD7-358857AA4DF7}" presName="composite2" presStyleCnt="0"/>
      <dgm:spPr/>
    </dgm:pt>
    <dgm:pt modelId="{8C6C4511-F2EF-4E69-A079-1C03336CED95}" type="pres">
      <dgm:prSet presAssocID="{3C8A05CA-8B3B-4EA6-AAD7-358857AA4DF7}" presName="background2" presStyleLbl="node2" presStyleIdx="0" presStyleCnt="3"/>
      <dgm:spPr/>
    </dgm:pt>
    <dgm:pt modelId="{FDFF7182-1D5F-4AEF-996B-25CA55EA0EA5}" type="pres">
      <dgm:prSet presAssocID="{3C8A05CA-8B3B-4EA6-AAD7-358857AA4DF7}" presName="text2" presStyleLbl="fgAcc2" presStyleIdx="0" presStyleCnt="3" custScaleX="165738" custScaleY="162963">
        <dgm:presLayoutVars>
          <dgm:chPref val="3"/>
        </dgm:presLayoutVars>
      </dgm:prSet>
      <dgm:spPr/>
    </dgm:pt>
    <dgm:pt modelId="{C22ADF5D-ACB9-48CB-93AC-32E7E88C256D}" type="pres">
      <dgm:prSet presAssocID="{3C8A05CA-8B3B-4EA6-AAD7-358857AA4DF7}" presName="hierChild3" presStyleCnt="0"/>
      <dgm:spPr/>
    </dgm:pt>
    <dgm:pt modelId="{312BB556-F3E2-4B41-A901-C5806C6E943A}" type="pres">
      <dgm:prSet presAssocID="{064AF62E-3577-4925-BB94-8591DE8DF580}" presName="Name17" presStyleLbl="parChTrans1D3" presStyleIdx="0" presStyleCnt="9"/>
      <dgm:spPr/>
    </dgm:pt>
    <dgm:pt modelId="{6F317009-6205-41F6-BBDB-5A45E717C3B7}" type="pres">
      <dgm:prSet presAssocID="{65ACE785-F301-4C75-B590-95D2A779D63B}" presName="hierRoot3" presStyleCnt="0"/>
      <dgm:spPr/>
    </dgm:pt>
    <dgm:pt modelId="{01EE3F30-D37C-4B9C-9FA5-2EB96CB86D0C}" type="pres">
      <dgm:prSet presAssocID="{65ACE785-F301-4C75-B590-95D2A779D63B}" presName="composite3" presStyleCnt="0"/>
      <dgm:spPr/>
    </dgm:pt>
    <dgm:pt modelId="{AE23B188-A66B-4443-98C0-A82657D3F08F}" type="pres">
      <dgm:prSet presAssocID="{65ACE785-F301-4C75-B590-95D2A779D63B}" presName="background3" presStyleLbl="node3" presStyleIdx="0" presStyleCnt="9"/>
      <dgm:spPr/>
    </dgm:pt>
    <dgm:pt modelId="{03F08384-27A7-436D-B68A-367917BC7109}" type="pres">
      <dgm:prSet presAssocID="{65ACE785-F301-4C75-B590-95D2A779D63B}" presName="text3" presStyleLbl="fgAcc3" presStyleIdx="0" presStyleCnt="9" custScaleX="48828" custScaleY="383307" custLinFactNeighborX="-4715" custLinFactNeighborY="-1124">
        <dgm:presLayoutVars>
          <dgm:chPref val="3"/>
        </dgm:presLayoutVars>
      </dgm:prSet>
      <dgm:spPr/>
    </dgm:pt>
    <dgm:pt modelId="{6D3B9477-8231-4383-8B0F-420B2494E558}" type="pres">
      <dgm:prSet presAssocID="{65ACE785-F301-4C75-B590-95D2A779D63B}" presName="hierChild4" presStyleCnt="0"/>
      <dgm:spPr/>
    </dgm:pt>
    <dgm:pt modelId="{9D4F912E-358B-489D-A6CB-A464CD2CE64B}" type="pres">
      <dgm:prSet presAssocID="{56BD96CB-FDAA-4BFE-A4D5-971A0281AFF1}" presName="Name17" presStyleLbl="parChTrans1D3" presStyleIdx="1" presStyleCnt="9"/>
      <dgm:spPr/>
    </dgm:pt>
    <dgm:pt modelId="{EDFEDBC6-0206-446A-ACAE-601850882F8A}" type="pres">
      <dgm:prSet presAssocID="{DA03B739-654E-4046-B91B-1BFEF3EBBD7A}" presName="hierRoot3" presStyleCnt="0"/>
      <dgm:spPr/>
    </dgm:pt>
    <dgm:pt modelId="{F2476D59-2B4B-42FA-BB8A-ABB9FD36C4EB}" type="pres">
      <dgm:prSet presAssocID="{DA03B739-654E-4046-B91B-1BFEF3EBBD7A}" presName="composite3" presStyleCnt="0"/>
      <dgm:spPr/>
    </dgm:pt>
    <dgm:pt modelId="{A76C8B4C-2C30-4EFE-B0AD-9BAA8E714659}" type="pres">
      <dgm:prSet presAssocID="{DA03B739-654E-4046-B91B-1BFEF3EBBD7A}" presName="background3" presStyleLbl="node3" presStyleIdx="1" presStyleCnt="9"/>
      <dgm:spPr/>
    </dgm:pt>
    <dgm:pt modelId="{F1B011B4-D813-4276-A930-263A6DCD17C1}" type="pres">
      <dgm:prSet presAssocID="{DA03B739-654E-4046-B91B-1BFEF3EBBD7A}" presName="text3" presStyleLbl="fgAcc3" presStyleIdx="1" presStyleCnt="9" custScaleX="48533" custScaleY="380993">
        <dgm:presLayoutVars>
          <dgm:chPref val="3"/>
        </dgm:presLayoutVars>
      </dgm:prSet>
      <dgm:spPr/>
    </dgm:pt>
    <dgm:pt modelId="{2B4A2364-44AD-4806-8D82-A64F7A355A03}" type="pres">
      <dgm:prSet presAssocID="{DA03B739-654E-4046-B91B-1BFEF3EBBD7A}" presName="hierChild4" presStyleCnt="0"/>
      <dgm:spPr/>
    </dgm:pt>
    <dgm:pt modelId="{71DEF5A4-BE36-49DE-BA70-9630F375D17C}" type="pres">
      <dgm:prSet presAssocID="{8E067C72-A3CB-4814-A462-F07A509AB0EF}" presName="Name17" presStyleLbl="parChTrans1D3" presStyleIdx="2" presStyleCnt="9"/>
      <dgm:spPr/>
    </dgm:pt>
    <dgm:pt modelId="{D27CC40B-E19D-4179-8F71-9ED66DF64994}" type="pres">
      <dgm:prSet presAssocID="{261A897F-B5FD-40CF-91E5-252CBF3E979F}" presName="hierRoot3" presStyleCnt="0"/>
      <dgm:spPr/>
    </dgm:pt>
    <dgm:pt modelId="{0D5C74F9-F6FD-4B2E-9398-C07F7D371EB0}" type="pres">
      <dgm:prSet presAssocID="{261A897F-B5FD-40CF-91E5-252CBF3E979F}" presName="composite3" presStyleCnt="0"/>
      <dgm:spPr/>
    </dgm:pt>
    <dgm:pt modelId="{84728F38-E44A-4E33-93AB-CDD28FF819F6}" type="pres">
      <dgm:prSet presAssocID="{261A897F-B5FD-40CF-91E5-252CBF3E979F}" presName="background3" presStyleLbl="node3" presStyleIdx="2" presStyleCnt="9"/>
      <dgm:spPr/>
    </dgm:pt>
    <dgm:pt modelId="{81DF869B-448E-412F-8B20-AB3C4FB2FB4D}" type="pres">
      <dgm:prSet presAssocID="{261A897F-B5FD-40CF-91E5-252CBF3E979F}" presName="text3" presStyleLbl="fgAcc3" presStyleIdx="2" presStyleCnt="9" custScaleX="48386" custScaleY="380993">
        <dgm:presLayoutVars>
          <dgm:chPref val="3"/>
        </dgm:presLayoutVars>
      </dgm:prSet>
      <dgm:spPr/>
    </dgm:pt>
    <dgm:pt modelId="{B10D9A67-832C-4E8A-978E-1387C5F2EF6F}" type="pres">
      <dgm:prSet presAssocID="{261A897F-B5FD-40CF-91E5-252CBF3E979F}" presName="hierChild4" presStyleCnt="0"/>
      <dgm:spPr/>
    </dgm:pt>
    <dgm:pt modelId="{E7D47132-BD30-4BBA-8A9A-59884642D432}" type="pres">
      <dgm:prSet presAssocID="{AC70FD03-1306-43E8-8E5E-D10D5F35F5CC}" presName="Name17" presStyleLbl="parChTrans1D3" presStyleIdx="3" presStyleCnt="9"/>
      <dgm:spPr/>
    </dgm:pt>
    <dgm:pt modelId="{345926E0-F201-4A83-B3EB-3D7B3C600339}" type="pres">
      <dgm:prSet presAssocID="{D20EABC1-8BD6-499F-A2E6-A29135121F62}" presName="hierRoot3" presStyleCnt="0"/>
      <dgm:spPr/>
    </dgm:pt>
    <dgm:pt modelId="{17824E84-AAD8-47CD-88CB-6C7433160CF7}" type="pres">
      <dgm:prSet presAssocID="{D20EABC1-8BD6-499F-A2E6-A29135121F62}" presName="composite3" presStyleCnt="0"/>
      <dgm:spPr/>
    </dgm:pt>
    <dgm:pt modelId="{34897037-FB62-4CF8-ACAB-AB40CF932083}" type="pres">
      <dgm:prSet presAssocID="{D20EABC1-8BD6-499F-A2E6-A29135121F62}" presName="background3" presStyleLbl="node3" presStyleIdx="3" presStyleCnt="9"/>
      <dgm:spPr/>
    </dgm:pt>
    <dgm:pt modelId="{DEAF6E2C-0476-49E4-AF40-00451CAB45C6}" type="pres">
      <dgm:prSet presAssocID="{D20EABC1-8BD6-499F-A2E6-A29135121F62}" presName="text3" presStyleLbl="fgAcc3" presStyleIdx="3" presStyleCnt="9" custScaleX="47385" custScaleY="381307">
        <dgm:presLayoutVars>
          <dgm:chPref val="3"/>
        </dgm:presLayoutVars>
      </dgm:prSet>
      <dgm:spPr/>
    </dgm:pt>
    <dgm:pt modelId="{7576C445-9097-461E-82F5-C0D81A1E0650}" type="pres">
      <dgm:prSet presAssocID="{D20EABC1-8BD6-499F-A2E6-A29135121F62}" presName="hierChild4" presStyleCnt="0"/>
      <dgm:spPr/>
    </dgm:pt>
    <dgm:pt modelId="{055B06D5-B3D6-4F34-BAB2-DCC9BF0C099E}" type="pres">
      <dgm:prSet presAssocID="{48F2FB6F-FF10-49DB-85A4-D662F15EF5A5}" presName="Name10" presStyleLbl="parChTrans1D2" presStyleIdx="1" presStyleCnt="3"/>
      <dgm:spPr/>
    </dgm:pt>
    <dgm:pt modelId="{9FED30B2-8C84-45C8-BEA7-ECAFAEF0142B}" type="pres">
      <dgm:prSet presAssocID="{8DABAA6C-103D-4232-8199-C93209C7846E}" presName="hierRoot2" presStyleCnt="0"/>
      <dgm:spPr/>
    </dgm:pt>
    <dgm:pt modelId="{16F37B4B-5AF7-4F2E-9475-9A7994D8EFA0}" type="pres">
      <dgm:prSet presAssocID="{8DABAA6C-103D-4232-8199-C93209C7846E}" presName="composite2" presStyleCnt="0"/>
      <dgm:spPr/>
    </dgm:pt>
    <dgm:pt modelId="{F8AE4DD0-5241-4CEC-A677-59F497876A20}" type="pres">
      <dgm:prSet presAssocID="{8DABAA6C-103D-4232-8199-C93209C7846E}" presName="background2" presStyleLbl="node2" presStyleIdx="1" presStyleCnt="3"/>
      <dgm:spPr/>
    </dgm:pt>
    <dgm:pt modelId="{3BF67722-3101-4820-A5B1-7F56E5ABBAFD}" type="pres">
      <dgm:prSet presAssocID="{8DABAA6C-103D-4232-8199-C93209C7846E}" presName="text2" presStyleLbl="fgAcc2" presStyleIdx="1" presStyleCnt="3" custScaleX="177646" custScaleY="171998">
        <dgm:presLayoutVars>
          <dgm:chPref val="3"/>
        </dgm:presLayoutVars>
      </dgm:prSet>
      <dgm:spPr/>
    </dgm:pt>
    <dgm:pt modelId="{2BADFC7E-F045-4EF2-B70E-A359C3B81450}" type="pres">
      <dgm:prSet presAssocID="{8DABAA6C-103D-4232-8199-C93209C7846E}" presName="hierChild3" presStyleCnt="0"/>
      <dgm:spPr/>
    </dgm:pt>
    <dgm:pt modelId="{31DDBD1C-451E-4B30-B02C-5F5F80D51D80}" type="pres">
      <dgm:prSet presAssocID="{FDD79791-CC0F-400B-A604-48312508D7E8}" presName="Name17" presStyleLbl="parChTrans1D3" presStyleIdx="4" presStyleCnt="9"/>
      <dgm:spPr/>
    </dgm:pt>
    <dgm:pt modelId="{8075859E-89F6-4BCC-9845-D66420DB2F1E}" type="pres">
      <dgm:prSet presAssocID="{A642982E-0A1C-4B10-8F19-5787D348E183}" presName="hierRoot3" presStyleCnt="0"/>
      <dgm:spPr/>
    </dgm:pt>
    <dgm:pt modelId="{4A63FF44-18B7-434B-86D3-EDC406940B9F}" type="pres">
      <dgm:prSet presAssocID="{A642982E-0A1C-4B10-8F19-5787D348E183}" presName="composite3" presStyleCnt="0"/>
      <dgm:spPr/>
    </dgm:pt>
    <dgm:pt modelId="{0868D677-8D6D-4D0B-AACF-606B1E0EAF7E}" type="pres">
      <dgm:prSet presAssocID="{A642982E-0A1C-4B10-8F19-5787D348E183}" presName="background3" presStyleLbl="node3" presStyleIdx="4" presStyleCnt="9"/>
      <dgm:spPr/>
    </dgm:pt>
    <dgm:pt modelId="{AD9921FC-1EFB-4EBD-B4F5-814D4A79BD74}" type="pres">
      <dgm:prSet presAssocID="{A642982E-0A1C-4B10-8F19-5787D348E183}" presName="text3" presStyleLbl="fgAcc3" presStyleIdx="4" presStyleCnt="9" custScaleX="53446" custScaleY="482029">
        <dgm:presLayoutVars>
          <dgm:chPref val="3"/>
        </dgm:presLayoutVars>
      </dgm:prSet>
      <dgm:spPr/>
    </dgm:pt>
    <dgm:pt modelId="{69AAB3AF-468C-466F-B7B8-DA32363F4079}" type="pres">
      <dgm:prSet presAssocID="{A642982E-0A1C-4B10-8F19-5787D348E183}" presName="hierChild4" presStyleCnt="0"/>
      <dgm:spPr/>
    </dgm:pt>
    <dgm:pt modelId="{C444D4BD-BC9E-413F-BEB1-65B4AFB95091}" type="pres">
      <dgm:prSet presAssocID="{D5ED930F-EA7D-4699-90DF-6032EE615BF6}" presName="Name17" presStyleLbl="parChTrans1D3" presStyleIdx="5" presStyleCnt="9"/>
      <dgm:spPr/>
    </dgm:pt>
    <dgm:pt modelId="{EBA338D8-3C05-4705-8F3F-81D62BE1DE1C}" type="pres">
      <dgm:prSet presAssocID="{A85D00D6-3273-445A-B898-51FED7A5806A}" presName="hierRoot3" presStyleCnt="0"/>
      <dgm:spPr/>
    </dgm:pt>
    <dgm:pt modelId="{E0E13625-D80A-498B-9B2C-08DC02D89C71}" type="pres">
      <dgm:prSet presAssocID="{A85D00D6-3273-445A-B898-51FED7A5806A}" presName="composite3" presStyleCnt="0"/>
      <dgm:spPr/>
    </dgm:pt>
    <dgm:pt modelId="{B00306F4-9857-473E-8C3D-B3323D203BB3}" type="pres">
      <dgm:prSet presAssocID="{A85D00D6-3273-445A-B898-51FED7A5806A}" presName="background3" presStyleLbl="node3" presStyleIdx="5" presStyleCnt="9"/>
      <dgm:spPr/>
    </dgm:pt>
    <dgm:pt modelId="{DE5981CF-B649-498A-AF53-23368CE154F2}" type="pres">
      <dgm:prSet presAssocID="{A85D00D6-3273-445A-B898-51FED7A5806A}" presName="text3" presStyleLbl="fgAcc3" presStyleIdx="5" presStyleCnt="9" custScaleX="56806" custScaleY="502691">
        <dgm:presLayoutVars>
          <dgm:chPref val="3"/>
        </dgm:presLayoutVars>
      </dgm:prSet>
      <dgm:spPr/>
    </dgm:pt>
    <dgm:pt modelId="{E4488EE1-3BD5-428D-A5F5-E4A4EBA0AA7E}" type="pres">
      <dgm:prSet presAssocID="{A85D00D6-3273-445A-B898-51FED7A5806A}" presName="hierChild4" presStyleCnt="0"/>
      <dgm:spPr/>
    </dgm:pt>
    <dgm:pt modelId="{2A22CF5F-29E2-4099-AD66-A948824E1E31}" type="pres">
      <dgm:prSet presAssocID="{D43FD509-DA9B-4DCC-9A32-31E09E6768A8}" presName="Name10" presStyleLbl="parChTrans1D2" presStyleIdx="2" presStyleCnt="3"/>
      <dgm:spPr/>
    </dgm:pt>
    <dgm:pt modelId="{40F1123A-3A93-4985-A1E1-5CFBBD3B6D01}" type="pres">
      <dgm:prSet presAssocID="{1E82D286-C30A-4A5B-9ABB-7816A3F4A6A3}" presName="hierRoot2" presStyleCnt="0"/>
      <dgm:spPr/>
    </dgm:pt>
    <dgm:pt modelId="{4C3C2CE1-C847-444F-ACF2-39E76898166E}" type="pres">
      <dgm:prSet presAssocID="{1E82D286-C30A-4A5B-9ABB-7816A3F4A6A3}" presName="composite2" presStyleCnt="0"/>
      <dgm:spPr/>
    </dgm:pt>
    <dgm:pt modelId="{E85A59C6-9E90-4B79-BCCB-19C6E4644791}" type="pres">
      <dgm:prSet presAssocID="{1E82D286-C30A-4A5B-9ABB-7816A3F4A6A3}" presName="background2" presStyleLbl="node2" presStyleIdx="2" presStyleCnt="3"/>
      <dgm:spPr/>
    </dgm:pt>
    <dgm:pt modelId="{8158A7BD-E106-4CC3-95D6-CDC0BC7B553D}" type="pres">
      <dgm:prSet presAssocID="{1E82D286-C30A-4A5B-9ABB-7816A3F4A6A3}" presName="text2" presStyleLbl="fgAcc2" presStyleIdx="2" presStyleCnt="3" custScaleX="168393" custScaleY="183740">
        <dgm:presLayoutVars>
          <dgm:chPref val="3"/>
        </dgm:presLayoutVars>
      </dgm:prSet>
      <dgm:spPr/>
    </dgm:pt>
    <dgm:pt modelId="{8DCA4AE8-F545-4B21-B2DE-A5D0BD996C83}" type="pres">
      <dgm:prSet presAssocID="{1E82D286-C30A-4A5B-9ABB-7816A3F4A6A3}" presName="hierChild3" presStyleCnt="0"/>
      <dgm:spPr/>
    </dgm:pt>
    <dgm:pt modelId="{805DAC58-8243-4A09-8B20-F8A8F2B9C370}" type="pres">
      <dgm:prSet presAssocID="{67E6CCB8-6119-4BD5-9E77-80A45239B75B}" presName="Name17" presStyleLbl="parChTrans1D3" presStyleIdx="6" presStyleCnt="9"/>
      <dgm:spPr/>
    </dgm:pt>
    <dgm:pt modelId="{D0FF5FEC-5FC3-4B67-A653-5C5B3F069B88}" type="pres">
      <dgm:prSet presAssocID="{DD36B2AD-D3C4-4083-B0FF-3D216F9E492B}" presName="hierRoot3" presStyleCnt="0"/>
      <dgm:spPr/>
    </dgm:pt>
    <dgm:pt modelId="{6DAB9B6D-789E-4929-BBE7-E1E272ECD797}" type="pres">
      <dgm:prSet presAssocID="{DD36B2AD-D3C4-4083-B0FF-3D216F9E492B}" presName="composite3" presStyleCnt="0"/>
      <dgm:spPr/>
    </dgm:pt>
    <dgm:pt modelId="{C88961E2-C47C-4F56-838C-5FD797D2213F}" type="pres">
      <dgm:prSet presAssocID="{DD36B2AD-D3C4-4083-B0FF-3D216F9E492B}" presName="background3" presStyleLbl="node3" presStyleIdx="6" presStyleCnt="9"/>
      <dgm:spPr/>
    </dgm:pt>
    <dgm:pt modelId="{13754C16-B90A-4EB8-91A5-1733D9BFBAFD}" type="pres">
      <dgm:prSet presAssocID="{DD36B2AD-D3C4-4083-B0FF-3D216F9E492B}" presName="text3" presStyleLbl="fgAcc3" presStyleIdx="6" presStyleCnt="9" custScaleX="46709" custScaleY="301607" custLinFactNeighborX="-3011" custLinFactNeighborY="-957">
        <dgm:presLayoutVars>
          <dgm:chPref val="3"/>
        </dgm:presLayoutVars>
      </dgm:prSet>
      <dgm:spPr/>
    </dgm:pt>
    <dgm:pt modelId="{06B63686-9D81-4FCA-88DA-C62D30380CD5}" type="pres">
      <dgm:prSet presAssocID="{DD36B2AD-D3C4-4083-B0FF-3D216F9E492B}" presName="hierChild4" presStyleCnt="0"/>
      <dgm:spPr/>
    </dgm:pt>
    <dgm:pt modelId="{9C1DD4CA-4ED4-42B7-A95D-9A402A995E49}" type="pres">
      <dgm:prSet presAssocID="{BF277F08-B962-4777-A3A8-84E0D2A11D83}" presName="Name17" presStyleLbl="parChTrans1D3" presStyleIdx="7" presStyleCnt="9"/>
      <dgm:spPr/>
    </dgm:pt>
    <dgm:pt modelId="{79F40A89-A9F6-4E5D-A012-1C8EF188A71B}" type="pres">
      <dgm:prSet presAssocID="{E99C32B2-CF8E-4C85-A234-AA53DD2FC458}" presName="hierRoot3" presStyleCnt="0"/>
      <dgm:spPr/>
    </dgm:pt>
    <dgm:pt modelId="{6674749B-B36C-4FA8-B424-CA8D22E78F08}" type="pres">
      <dgm:prSet presAssocID="{E99C32B2-CF8E-4C85-A234-AA53DD2FC458}" presName="composite3" presStyleCnt="0"/>
      <dgm:spPr/>
    </dgm:pt>
    <dgm:pt modelId="{76EC1D99-3E67-4609-9435-D23F147CF534}" type="pres">
      <dgm:prSet presAssocID="{E99C32B2-CF8E-4C85-A234-AA53DD2FC458}" presName="background3" presStyleLbl="node3" presStyleIdx="7" presStyleCnt="9"/>
      <dgm:spPr/>
    </dgm:pt>
    <dgm:pt modelId="{D3FE365D-B1B4-4168-991D-257880F79F2F}" type="pres">
      <dgm:prSet presAssocID="{E99C32B2-CF8E-4C85-A234-AA53DD2FC458}" presName="text3" presStyleLbl="fgAcc3" presStyleIdx="7" presStyleCnt="9" custScaleX="47934" custScaleY="216263">
        <dgm:presLayoutVars>
          <dgm:chPref val="3"/>
        </dgm:presLayoutVars>
      </dgm:prSet>
      <dgm:spPr/>
    </dgm:pt>
    <dgm:pt modelId="{C1AA1468-51B2-4334-A64D-0F61394BDC7D}" type="pres">
      <dgm:prSet presAssocID="{E99C32B2-CF8E-4C85-A234-AA53DD2FC458}" presName="hierChild4" presStyleCnt="0"/>
      <dgm:spPr/>
    </dgm:pt>
    <dgm:pt modelId="{8E0D3401-E998-470D-BED8-6E73F4738F76}" type="pres">
      <dgm:prSet presAssocID="{B4F56EBC-E3B9-4B8B-BC06-910B673C41CA}" presName="Name17" presStyleLbl="parChTrans1D3" presStyleIdx="8" presStyleCnt="9"/>
      <dgm:spPr/>
    </dgm:pt>
    <dgm:pt modelId="{EB026DEC-87E9-48B5-AAA4-362522D2C937}" type="pres">
      <dgm:prSet presAssocID="{4AEC044E-8A7E-4C3C-9FF8-BBB3119C7FA2}" presName="hierRoot3" presStyleCnt="0"/>
      <dgm:spPr/>
    </dgm:pt>
    <dgm:pt modelId="{89648A8F-449A-499F-8D99-DFFE7A0872A2}" type="pres">
      <dgm:prSet presAssocID="{4AEC044E-8A7E-4C3C-9FF8-BBB3119C7FA2}" presName="composite3" presStyleCnt="0"/>
      <dgm:spPr/>
    </dgm:pt>
    <dgm:pt modelId="{BC096640-336A-4BD4-AD37-87B95BBD54EF}" type="pres">
      <dgm:prSet presAssocID="{4AEC044E-8A7E-4C3C-9FF8-BBB3119C7FA2}" presName="background3" presStyleLbl="node3" presStyleIdx="8" presStyleCnt="9"/>
      <dgm:spPr/>
    </dgm:pt>
    <dgm:pt modelId="{4C11CE8F-F8FB-46CD-A26F-471C7A1C8378}" type="pres">
      <dgm:prSet presAssocID="{4AEC044E-8A7E-4C3C-9FF8-BBB3119C7FA2}" presName="text3" presStyleLbl="fgAcc3" presStyleIdx="8" presStyleCnt="9" custScaleX="37536" custScaleY="200987">
        <dgm:presLayoutVars>
          <dgm:chPref val="3"/>
        </dgm:presLayoutVars>
      </dgm:prSet>
      <dgm:spPr/>
    </dgm:pt>
    <dgm:pt modelId="{92917854-2675-4153-A2FE-C52EC7978FF2}" type="pres">
      <dgm:prSet presAssocID="{4AEC044E-8A7E-4C3C-9FF8-BBB3119C7FA2}" presName="hierChild4" presStyleCnt="0"/>
      <dgm:spPr/>
    </dgm:pt>
  </dgm:ptLst>
  <dgm:cxnLst>
    <dgm:cxn modelId="{801DFA08-A62E-4BC0-818B-1C406050F005}" type="presOf" srcId="{FDD79791-CC0F-400B-A604-48312508D7E8}" destId="{31DDBD1C-451E-4B30-B02C-5F5F80D51D80}" srcOrd="0" destOrd="0" presId="urn:microsoft.com/office/officeart/2005/8/layout/hierarchy1"/>
    <dgm:cxn modelId="{71CDDC1C-7C24-4A82-8F12-6B6674B62C98}" type="presOf" srcId="{064AF62E-3577-4925-BB94-8591DE8DF580}" destId="{312BB556-F3E2-4B41-A901-C5806C6E943A}" srcOrd="0" destOrd="0" presId="urn:microsoft.com/office/officeart/2005/8/layout/hierarchy1"/>
    <dgm:cxn modelId="{4569BB1E-915C-488D-A603-A13484AC1807}" type="presOf" srcId="{1E82D286-C30A-4A5B-9ABB-7816A3F4A6A3}" destId="{8158A7BD-E106-4CC3-95D6-CDC0BC7B553D}" srcOrd="0" destOrd="0" presId="urn:microsoft.com/office/officeart/2005/8/layout/hierarchy1"/>
    <dgm:cxn modelId="{2908D223-EC9A-4C17-A7B7-86F5B3537DA0}" type="presOf" srcId="{8DABAA6C-103D-4232-8199-C93209C7846E}" destId="{3BF67722-3101-4820-A5B1-7F56E5ABBAFD}" srcOrd="0" destOrd="0" presId="urn:microsoft.com/office/officeart/2005/8/layout/hierarchy1"/>
    <dgm:cxn modelId="{890B6D33-F516-4FF0-8B8B-1CC30549A7FE}" type="presOf" srcId="{416FC3AF-6FBA-4B26-8C25-38F3B585A295}" destId="{34B56AF9-CD6D-4371-A7C2-788CC48CFF0F}" srcOrd="0" destOrd="0" presId="urn:microsoft.com/office/officeart/2005/8/layout/hierarchy1"/>
    <dgm:cxn modelId="{E468D333-4784-49F0-98EE-8AB63437F82F}" type="presOf" srcId="{E99C32B2-CF8E-4C85-A234-AA53DD2FC458}" destId="{D3FE365D-B1B4-4168-991D-257880F79F2F}" srcOrd="0" destOrd="0" presId="urn:microsoft.com/office/officeart/2005/8/layout/hierarchy1"/>
    <dgm:cxn modelId="{948F0839-D22E-4046-89B4-A72118A9E519}" type="presOf" srcId="{88CC53F1-3A68-4D31-A2EC-82A494AF39A9}" destId="{6DA4D937-D0F4-4024-8D38-14FC0CD12965}" srcOrd="0" destOrd="0" presId="urn:microsoft.com/office/officeart/2005/8/layout/hierarchy1"/>
    <dgm:cxn modelId="{79CE413B-7CB8-4C77-9781-6606D695F67E}" type="presOf" srcId="{4AEC044E-8A7E-4C3C-9FF8-BBB3119C7FA2}" destId="{4C11CE8F-F8FB-46CD-A26F-471C7A1C8378}" srcOrd="0" destOrd="0" presId="urn:microsoft.com/office/officeart/2005/8/layout/hierarchy1"/>
    <dgm:cxn modelId="{246B255B-79CB-4BE2-8E67-BFCCFF571DA4}" type="presOf" srcId="{D5ED930F-EA7D-4699-90DF-6032EE615BF6}" destId="{C444D4BD-BC9E-413F-BEB1-65B4AFB95091}" srcOrd="0" destOrd="0" presId="urn:microsoft.com/office/officeart/2005/8/layout/hierarchy1"/>
    <dgm:cxn modelId="{BC312E5B-8A97-4047-AF4A-10DE43863612}" type="presOf" srcId="{3C8A05CA-8B3B-4EA6-AAD7-358857AA4DF7}" destId="{FDFF7182-1D5F-4AEF-996B-25CA55EA0EA5}" srcOrd="0" destOrd="0" presId="urn:microsoft.com/office/officeart/2005/8/layout/hierarchy1"/>
    <dgm:cxn modelId="{F6614146-4FDD-40BC-8E25-61EBCBA4EA65}" type="presOf" srcId="{D20EABC1-8BD6-499F-A2E6-A29135121F62}" destId="{DEAF6E2C-0476-49E4-AF40-00451CAB45C6}" srcOrd="0" destOrd="0" presId="urn:microsoft.com/office/officeart/2005/8/layout/hierarchy1"/>
    <dgm:cxn modelId="{65264648-6247-4253-BD9B-AF1014443A42}" srcId="{3C8A05CA-8B3B-4EA6-AAD7-358857AA4DF7}" destId="{DA03B739-654E-4046-B91B-1BFEF3EBBD7A}" srcOrd="1" destOrd="0" parTransId="{56BD96CB-FDAA-4BFE-A4D5-971A0281AFF1}" sibTransId="{F3CE31BF-ACEE-477A-9A3F-BC26CAF5A0B3}"/>
    <dgm:cxn modelId="{F2BFF04C-A383-435A-8879-54D91517FCD5}" srcId="{88CC53F1-3A68-4D31-A2EC-82A494AF39A9}" destId="{1E82D286-C30A-4A5B-9ABB-7816A3F4A6A3}" srcOrd="2" destOrd="0" parTransId="{D43FD509-DA9B-4DCC-9A32-31E09E6768A8}" sibTransId="{23E8F9C5-F27E-4957-A482-93EFCEA637B9}"/>
    <dgm:cxn modelId="{47648C50-B8B9-4671-BFA9-0C19B9B2BF59}" srcId="{8DABAA6C-103D-4232-8199-C93209C7846E}" destId="{A642982E-0A1C-4B10-8F19-5787D348E183}" srcOrd="0" destOrd="0" parTransId="{FDD79791-CC0F-400B-A604-48312508D7E8}" sibTransId="{81D8BE60-8545-421E-B3EB-CBE699C8F425}"/>
    <dgm:cxn modelId="{1EBB5D57-23C7-4125-AC8C-A28C7C2C0807}" type="presOf" srcId="{8E067C72-A3CB-4814-A462-F07A509AB0EF}" destId="{71DEF5A4-BE36-49DE-BA70-9630F375D17C}" srcOrd="0" destOrd="0" presId="urn:microsoft.com/office/officeart/2005/8/layout/hierarchy1"/>
    <dgm:cxn modelId="{A58BFA57-4B8F-4BBB-9498-8356C1A546D6}" srcId="{3C8A05CA-8B3B-4EA6-AAD7-358857AA4DF7}" destId="{D20EABC1-8BD6-499F-A2E6-A29135121F62}" srcOrd="3" destOrd="0" parTransId="{AC70FD03-1306-43E8-8E5E-D10D5F35F5CC}" sibTransId="{04E09DD4-D075-41CA-9071-290BB53CEEC8}"/>
    <dgm:cxn modelId="{9CB2047F-D4CD-4B88-AB29-A1C47C48119B}" type="presOf" srcId="{A642982E-0A1C-4B10-8F19-5787D348E183}" destId="{AD9921FC-1EFB-4EBD-B4F5-814D4A79BD74}" srcOrd="0" destOrd="0" presId="urn:microsoft.com/office/officeart/2005/8/layout/hierarchy1"/>
    <dgm:cxn modelId="{FCBBA283-F4A6-41E7-B8FA-1300A468BBFF}" srcId="{88CC53F1-3A68-4D31-A2EC-82A494AF39A9}" destId="{3C8A05CA-8B3B-4EA6-AAD7-358857AA4DF7}" srcOrd="0" destOrd="0" parTransId="{416FC3AF-6FBA-4B26-8C25-38F3B585A295}" sibTransId="{2AACB52A-A940-4BC8-A4E1-59D1D7E835B3}"/>
    <dgm:cxn modelId="{A1CA2B86-EC06-451B-ABB1-4C79802994CC}" srcId="{1E82D286-C30A-4A5B-9ABB-7816A3F4A6A3}" destId="{DD36B2AD-D3C4-4083-B0FF-3D216F9E492B}" srcOrd="0" destOrd="0" parTransId="{67E6CCB8-6119-4BD5-9E77-80A45239B75B}" sibTransId="{63D4DD80-B3D7-4097-9EEA-62455E25A64F}"/>
    <dgm:cxn modelId="{77F83A93-B6E3-4710-8CC0-9B2C0860C862}" type="presOf" srcId="{D43FD509-DA9B-4DCC-9A32-31E09E6768A8}" destId="{2A22CF5F-29E2-4099-AD66-A948824E1E31}" srcOrd="0" destOrd="0" presId="urn:microsoft.com/office/officeart/2005/8/layout/hierarchy1"/>
    <dgm:cxn modelId="{3400D893-D9D6-4FD3-B5E3-AF692D16C77E}" type="presOf" srcId="{65ACE785-F301-4C75-B590-95D2A779D63B}" destId="{03F08384-27A7-436D-B68A-367917BC7109}" srcOrd="0" destOrd="0" presId="urn:microsoft.com/office/officeart/2005/8/layout/hierarchy1"/>
    <dgm:cxn modelId="{ED5FF495-9821-40DB-BE97-782FF878D5AB}" type="presOf" srcId="{DA03B739-654E-4046-B91B-1BFEF3EBBD7A}" destId="{F1B011B4-D813-4276-A930-263A6DCD17C1}" srcOrd="0" destOrd="0" presId="urn:microsoft.com/office/officeart/2005/8/layout/hierarchy1"/>
    <dgm:cxn modelId="{735DF599-22D3-46E3-B8F2-B848B08F3994}" type="presOf" srcId="{DD36B2AD-D3C4-4083-B0FF-3D216F9E492B}" destId="{13754C16-B90A-4EB8-91A5-1733D9BFBAFD}" srcOrd="0" destOrd="0" presId="urn:microsoft.com/office/officeart/2005/8/layout/hierarchy1"/>
    <dgm:cxn modelId="{9ADE4B9B-EDCD-4466-862B-E335CD773788}" srcId="{3C8A05CA-8B3B-4EA6-AAD7-358857AA4DF7}" destId="{65ACE785-F301-4C75-B590-95D2A779D63B}" srcOrd="0" destOrd="0" parTransId="{064AF62E-3577-4925-BB94-8591DE8DF580}" sibTransId="{E11B0C1F-CCA3-4724-BBD9-BA4DCB21FD2E}"/>
    <dgm:cxn modelId="{218B7AA1-5647-480E-A7F9-681CF297FE7B}" type="presOf" srcId="{BF277F08-B962-4777-A3A8-84E0D2A11D83}" destId="{9C1DD4CA-4ED4-42B7-A95D-9A402A995E49}" srcOrd="0" destOrd="0" presId="urn:microsoft.com/office/officeart/2005/8/layout/hierarchy1"/>
    <dgm:cxn modelId="{27B7FFA3-0B43-425A-AC6F-9B9321FBBEE8}" type="presOf" srcId="{B4F56EBC-E3B9-4B8B-BC06-910B673C41CA}" destId="{8E0D3401-E998-470D-BED8-6E73F4738F76}" srcOrd="0" destOrd="0" presId="urn:microsoft.com/office/officeart/2005/8/layout/hierarchy1"/>
    <dgm:cxn modelId="{1BD589AC-8A0E-40C4-8F53-C0707E207ABF}" type="presOf" srcId="{261A897F-B5FD-40CF-91E5-252CBF3E979F}" destId="{81DF869B-448E-412F-8B20-AB3C4FB2FB4D}" srcOrd="0" destOrd="0" presId="urn:microsoft.com/office/officeart/2005/8/layout/hierarchy1"/>
    <dgm:cxn modelId="{CCE1BFAE-1668-4CC2-9F51-D1565170DEA1}" type="presOf" srcId="{56BD96CB-FDAA-4BFE-A4D5-971A0281AFF1}" destId="{9D4F912E-358B-489D-A6CB-A464CD2CE64B}" srcOrd="0" destOrd="0" presId="urn:microsoft.com/office/officeart/2005/8/layout/hierarchy1"/>
    <dgm:cxn modelId="{7498B3B0-B499-4203-919B-24E1B41E2D7C}" type="presOf" srcId="{AC70FD03-1306-43E8-8E5E-D10D5F35F5CC}" destId="{E7D47132-BD30-4BBA-8A9A-59884642D432}" srcOrd="0" destOrd="0" presId="urn:microsoft.com/office/officeart/2005/8/layout/hierarchy1"/>
    <dgm:cxn modelId="{558240BA-64B6-4716-AD33-771574895315}" srcId="{7F24B9D2-620D-49E1-B0A9-5ED49D9C822D}" destId="{88CC53F1-3A68-4D31-A2EC-82A494AF39A9}" srcOrd="0" destOrd="0" parTransId="{DD3CD945-278D-498B-9283-AEF4749D0525}" sibTransId="{82634BC6-6633-4F46-B3AD-FDF32C31A8EA}"/>
    <dgm:cxn modelId="{FF8621CC-8F3F-4C39-9455-6EAD2AE1C5C3}" srcId="{8DABAA6C-103D-4232-8199-C93209C7846E}" destId="{A85D00D6-3273-445A-B898-51FED7A5806A}" srcOrd="1" destOrd="0" parTransId="{D5ED930F-EA7D-4699-90DF-6032EE615BF6}" sibTransId="{2211B337-667F-4BEB-9BEA-DFC7C55D3DF3}"/>
    <dgm:cxn modelId="{A192F7CD-9DD3-4BA1-B917-64FB948F3223}" type="presOf" srcId="{A85D00D6-3273-445A-B898-51FED7A5806A}" destId="{DE5981CF-B649-498A-AF53-23368CE154F2}" srcOrd="0" destOrd="0" presId="urn:microsoft.com/office/officeart/2005/8/layout/hierarchy1"/>
    <dgm:cxn modelId="{C54E32CF-582B-4953-BC61-EC2740A5D688}" type="presOf" srcId="{7F24B9D2-620D-49E1-B0A9-5ED49D9C822D}" destId="{940518F2-73B1-4D41-A8D0-CE54A87C37AA}" srcOrd="0" destOrd="0" presId="urn:microsoft.com/office/officeart/2005/8/layout/hierarchy1"/>
    <dgm:cxn modelId="{A6CAD0DD-5363-4284-BE97-6F439A12BC43}" srcId="{1E82D286-C30A-4A5B-9ABB-7816A3F4A6A3}" destId="{E99C32B2-CF8E-4C85-A234-AA53DD2FC458}" srcOrd="1" destOrd="0" parTransId="{BF277F08-B962-4777-A3A8-84E0D2A11D83}" sibTransId="{E3923A99-9D30-4F01-B83B-CE3FCDF6FA27}"/>
    <dgm:cxn modelId="{3B5413ED-F77C-4398-957E-99DE67D39FD8}" srcId="{3C8A05CA-8B3B-4EA6-AAD7-358857AA4DF7}" destId="{261A897F-B5FD-40CF-91E5-252CBF3E979F}" srcOrd="2" destOrd="0" parTransId="{8E067C72-A3CB-4814-A462-F07A509AB0EF}" sibTransId="{7103DCF8-733C-4C57-9784-731F66CCDBBD}"/>
    <dgm:cxn modelId="{CA5390F5-FEBF-44FF-B88F-940F4E7A2EBA}" srcId="{1E82D286-C30A-4A5B-9ABB-7816A3F4A6A3}" destId="{4AEC044E-8A7E-4C3C-9FF8-BBB3119C7FA2}" srcOrd="2" destOrd="0" parTransId="{B4F56EBC-E3B9-4B8B-BC06-910B673C41CA}" sibTransId="{8B0301CC-0739-44E1-8C76-1C97D8640762}"/>
    <dgm:cxn modelId="{85AE2CF7-8BFD-48FF-BAE8-898FD3DE11BA}" srcId="{88CC53F1-3A68-4D31-A2EC-82A494AF39A9}" destId="{8DABAA6C-103D-4232-8199-C93209C7846E}" srcOrd="1" destOrd="0" parTransId="{48F2FB6F-FF10-49DB-85A4-D662F15EF5A5}" sibTransId="{572DC2C3-851A-4399-8962-52EB14FC538B}"/>
    <dgm:cxn modelId="{930851FA-A4AF-4E5D-93FE-D3B0B2FF8BFB}" type="presOf" srcId="{48F2FB6F-FF10-49DB-85A4-D662F15EF5A5}" destId="{055B06D5-B3D6-4F34-BAB2-DCC9BF0C099E}" srcOrd="0" destOrd="0" presId="urn:microsoft.com/office/officeart/2005/8/layout/hierarchy1"/>
    <dgm:cxn modelId="{2048A4FB-C7AF-4CEF-A859-1D7552045EDA}" type="presOf" srcId="{67E6CCB8-6119-4BD5-9E77-80A45239B75B}" destId="{805DAC58-8243-4A09-8B20-F8A8F2B9C370}" srcOrd="0" destOrd="0" presId="urn:microsoft.com/office/officeart/2005/8/layout/hierarchy1"/>
    <dgm:cxn modelId="{3881FB74-AD9F-4123-BC4C-7181FE651B07}" type="presParOf" srcId="{940518F2-73B1-4D41-A8D0-CE54A87C37AA}" destId="{969587F9-6AB6-43B4-91B5-76F6FCC61FD9}" srcOrd="0" destOrd="0" presId="urn:microsoft.com/office/officeart/2005/8/layout/hierarchy1"/>
    <dgm:cxn modelId="{EF9C23DF-0076-44A6-906B-B0AAB7CC60B6}" type="presParOf" srcId="{969587F9-6AB6-43B4-91B5-76F6FCC61FD9}" destId="{4477F31A-E5E6-41F6-906F-667B77B19B87}" srcOrd="0" destOrd="0" presId="urn:microsoft.com/office/officeart/2005/8/layout/hierarchy1"/>
    <dgm:cxn modelId="{4ED4ACDA-9328-452F-AE90-639FD7CA1970}" type="presParOf" srcId="{4477F31A-E5E6-41F6-906F-667B77B19B87}" destId="{23D1705D-C075-4310-8137-B0D3F99AFC9D}" srcOrd="0" destOrd="0" presId="urn:microsoft.com/office/officeart/2005/8/layout/hierarchy1"/>
    <dgm:cxn modelId="{800577B3-599F-43CC-BB9D-2BE4221500C2}" type="presParOf" srcId="{4477F31A-E5E6-41F6-906F-667B77B19B87}" destId="{6DA4D937-D0F4-4024-8D38-14FC0CD12965}" srcOrd="1" destOrd="0" presId="urn:microsoft.com/office/officeart/2005/8/layout/hierarchy1"/>
    <dgm:cxn modelId="{E26E44EE-4FE2-46CD-BA12-A1030E2755D2}" type="presParOf" srcId="{969587F9-6AB6-43B4-91B5-76F6FCC61FD9}" destId="{E6509A2C-3068-4ED0-8D06-183AF5685C06}" srcOrd="1" destOrd="0" presId="urn:microsoft.com/office/officeart/2005/8/layout/hierarchy1"/>
    <dgm:cxn modelId="{00520BEA-7071-46E1-B39F-53E028244277}" type="presParOf" srcId="{E6509A2C-3068-4ED0-8D06-183AF5685C06}" destId="{34B56AF9-CD6D-4371-A7C2-788CC48CFF0F}" srcOrd="0" destOrd="0" presId="urn:microsoft.com/office/officeart/2005/8/layout/hierarchy1"/>
    <dgm:cxn modelId="{3A637A20-0F17-4CC8-9051-C3C6E7EB1918}" type="presParOf" srcId="{E6509A2C-3068-4ED0-8D06-183AF5685C06}" destId="{2F8384B5-D5CF-4819-928D-879631C92C29}" srcOrd="1" destOrd="0" presId="urn:microsoft.com/office/officeart/2005/8/layout/hierarchy1"/>
    <dgm:cxn modelId="{33DE4C8E-B67E-426E-ABE7-5F5FEAFE0B0F}" type="presParOf" srcId="{2F8384B5-D5CF-4819-928D-879631C92C29}" destId="{723C6A51-AC29-42AA-B530-78A5784FB70B}" srcOrd="0" destOrd="0" presId="urn:microsoft.com/office/officeart/2005/8/layout/hierarchy1"/>
    <dgm:cxn modelId="{E0772201-D761-4384-9183-E21CB5C724F3}" type="presParOf" srcId="{723C6A51-AC29-42AA-B530-78A5784FB70B}" destId="{8C6C4511-F2EF-4E69-A079-1C03336CED95}" srcOrd="0" destOrd="0" presId="urn:microsoft.com/office/officeart/2005/8/layout/hierarchy1"/>
    <dgm:cxn modelId="{FB4C4AD5-FF86-4F19-B144-7513895A41D5}" type="presParOf" srcId="{723C6A51-AC29-42AA-B530-78A5784FB70B}" destId="{FDFF7182-1D5F-4AEF-996B-25CA55EA0EA5}" srcOrd="1" destOrd="0" presId="urn:microsoft.com/office/officeart/2005/8/layout/hierarchy1"/>
    <dgm:cxn modelId="{A40FB10B-BCA3-4D05-84E2-3C6314C2AFC7}" type="presParOf" srcId="{2F8384B5-D5CF-4819-928D-879631C92C29}" destId="{C22ADF5D-ACB9-48CB-93AC-32E7E88C256D}" srcOrd="1" destOrd="0" presId="urn:microsoft.com/office/officeart/2005/8/layout/hierarchy1"/>
    <dgm:cxn modelId="{5B95D8DA-13F0-43DF-9766-110F2F264BC5}" type="presParOf" srcId="{C22ADF5D-ACB9-48CB-93AC-32E7E88C256D}" destId="{312BB556-F3E2-4B41-A901-C5806C6E943A}" srcOrd="0" destOrd="0" presId="urn:microsoft.com/office/officeart/2005/8/layout/hierarchy1"/>
    <dgm:cxn modelId="{AFEBAFD5-8FFC-4C8A-8CFE-0D49933CEE2C}" type="presParOf" srcId="{C22ADF5D-ACB9-48CB-93AC-32E7E88C256D}" destId="{6F317009-6205-41F6-BBDB-5A45E717C3B7}" srcOrd="1" destOrd="0" presId="urn:microsoft.com/office/officeart/2005/8/layout/hierarchy1"/>
    <dgm:cxn modelId="{6686A01A-0953-49EE-8257-36BF3D5A2D35}" type="presParOf" srcId="{6F317009-6205-41F6-BBDB-5A45E717C3B7}" destId="{01EE3F30-D37C-4B9C-9FA5-2EB96CB86D0C}" srcOrd="0" destOrd="0" presId="urn:microsoft.com/office/officeart/2005/8/layout/hierarchy1"/>
    <dgm:cxn modelId="{B45AC8B7-6F38-4813-80A4-DC73A3773C5F}" type="presParOf" srcId="{01EE3F30-D37C-4B9C-9FA5-2EB96CB86D0C}" destId="{AE23B188-A66B-4443-98C0-A82657D3F08F}" srcOrd="0" destOrd="0" presId="urn:microsoft.com/office/officeart/2005/8/layout/hierarchy1"/>
    <dgm:cxn modelId="{692EA2A6-6773-4D3F-81E6-E8B99354BC3B}" type="presParOf" srcId="{01EE3F30-D37C-4B9C-9FA5-2EB96CB86D0C}" destId="{03F08384-27A7-436D-B68A-367917BC7109}" srcOrd="1" destOrd="0" presId="urn:microsoft.com/office/officeart/2005/8/layout/hierarchy1"/>
    <dgm:cxn modelId="{9072C433-1DD5-4410-ABC9-E2242EFCA879}" type="presParOf" srcId="{6F317009-6205-41F6-BBDB-5A45E717C3B7}" destId="{6D3B9477-8231-4383-8B0F-420B2494E558}" srcOrd="1" destOrd="0" presId="urn:microsoft.com/office/officeart/2005/8/layout/hierarchy1"/>
    <dgm:cxn modelId="{2DED85EE-96F4-4A27-828D-A0A9280A1BEC}" type="presParOf" srcId="{C22ADF5D-ACB9-48CB-93AC-32E7E88C256D}" destId="{9D4F912E-358B-489D-A6CB-A464CD2CE64B}" srcOrd="2" destOrd="0" presId="urn:microsoft.com/office/officeart/2005/8/layout/hierarchy1"/>
    <dgm:cxn modelId="{240A7334-BB89-4566-BE09-9D4AB3D46556}" type="presParOf" srcId="{C22ADF5D-ACB9-48CB-93AC-32E7E88C256D}" destId="{EDFEDBC6-0206-446A-ACAE-601850882F8A}" srcOrd="3" destOrd="0" presId="urn:microsoft.com/office/officeart/2005/8/layout/hierarchy1"/>
    <dgm:cxn modelId="{0F780E2B-0B75-4143-B13F-30143FD1D448}" type="presParOf" srcId="{EDFEDBC6-0206-446A-ACAE-601850882F8A}" destId="{F2476D59-2B4B-42FA-BB8A-ABB9FD36C4EB}" srcOrd="0" destOrd="0" presId="urn:microsoft.com/office/officeart/2005/8/layout/hierarchy1"/>
    <dgm:cxn modelId="{44498BE7-A919-4A30-BE1B-DBB3415E7E37}" type="presParOf" srcId="{F2476D59-2B4B-42FA-BB8A-ABB9FD36C4EB}" destId="{A76C8B4C-2C30-4EFE-B0AD-9BAA8E714659}" srcOrd="0" destOrd="0" presId="urn:microsoft.com/office/officeart/2005/8/layout/hierarchy1"/>
    <dgm:cxn modelId="{1C3619E7-F718-4313-8088-4BCFFE59D164}" type="presParOf" srcId="{F2476D59-2B4B-42FA-BB8A-ABB9FD36C4EB}" destId="{F1B011B4-D813-4276-A930-263A6DCD17C1}" srcOrd="1" destOrd="0" presId="urn:microsoft.com/office/officeart/2005/8/layout/hierarchy1"/>
    <dgm:cxn modelId="{D19F4E7C-BC88-493F-BA83-34C914152832}" type="presParOf" srcId="{EDFEDBC6-0206-446A-ACAE-601850882F8A}" destId="{2B4A2364-44AD-4806-8D82-A64F7A355A03}" srcOrd="1" destOrd="0" presId="urn:microsoft.com/office/officeart/2005/8/layout/hierarchy1"/>
    <dgm:cxn modelId="{FEC71A16-F249-46A5-821A-C84B81B41D0A}" type="presParOf" srcId="{C22ADF5D-ACB9-48CB-93AC-32E7E88C256D}" destId="{71DEF5A4-BE36-49DE-BA70-9630F375D17C}" srcOrd="4" destOrd="0" presId="urn:microsoft.com/office/officeart/2005/8/layout/hierarchy1"/>
    <dgm:cxn modelId="{700C2B5B-929C-469F-A44A-04165BE8467C}" type="presParOf" srcId="{C22ADF5D-ACB9-48CB-93AC-32E7E88C256D}" destId="{D27CC40B-E19D-4179-8F71-9ED66DF64994}" srcOrd="5" destOrd="0" presId="urn:microsoft.com/office/officeart/2005/8/layout/hierarchy1"/>
    <dgm:cxn modelId="{63B7D7FD-3C40-488C-A24E-044DE7E916BD}" type="presParOf" srcId="{D27CC40B-E19D-4179-8F71-9ED66DF64994}" destId="{0D5C74F9-F6FD-4B2E-9398-C07F7D371EB0}" srcOrd="0" destOrd="0" presId="urn:microsoft.com/office/officeart/2005/8/layout/hierarchy1"/>
    <dgm:cxn modelId="{BD59457B-0F45-4D2D-8A37-AED14F951D11}" type="presParOf" srcId="{0D5C74F9-F6FD-4B2E-9398-C07F7D371EB0}" destId="{84728F38-E44A-4E33-93AB-CDD28FF819F6}" srcOrd="0" destOrd="0" presId="urn:microsoft.com/office/officeart/2005/8/layout/hierarchy1"/>
    <dgm:cxn modelId="{F272C55B-7C00-4B4A-859A-20C351B622DA}" type="presParOf" srcId="{0D5C74F9-F6FD-4B2E-9398-C07F7D371EB0}" destId="{81DF869B-448E-412F-8B20-AB3C4FB2FB4D}" srcOrd="1" destOrd="0" presId="urn:microsoft.com/office/officeart/2005/8/layout/hierarchy1"/>
    <dgm:cxn modelId="{011A4F25-F08F-4D0B-855E-D423CCA64C8C}" type="presParOf" srcId="{D27CC40B-E19D-4179-8F71-9ED66DF64994}" destId="{B10D9A67-832C-4E8A-978E-1387C5F2EF6F}" srcOrd="1" destOrd="0" presId="urn:microsoft.com/office/officeart/2005/8/layout/hierarchy1"/>
    <dgm:cxn modelId="{E10B60D5-CC10-45F9-867C-F47D408C1773}" type="presParOf" srcId="{C22ADF5D-ACB9-48CB-93AC-32E7E88C256D}" destId="{E7D47132-BD30-4BBA-8A9A-59884642D432}" srcOrd="6" destOrd="0" presId="urn:microsoft.com/office/officeart/2005/8/layout/hierarchy1"/>
    <dgm:cxn modelId="{1AD1AC83-B00B-4304-888D-44BE0AAD5666}" type="presParOf" srcId="{C22ADF5D-ACB9-48CB-93AC-32E7E88C256D}" destId="{345926E0-F201-4A83-B3EB-3D7B3C600339}" srcOrd="7" destOrd="0" presId="urn:microsoft.com/office/officeart/2005/8/layout/hierarchy1"/>
    <dgm:cxn modelId="{6F750971-F70A-4B7D-B853-9E8C006C3D9D}" type="presParOf" srcId="{345926E0-F201-4A83-B3EB-3D7B3C600339}" destId="{17824E84-AAD8-47CD-88CB-6C7433160CF7}" srcOrd="0" destOrd="0" presId="urn:microsoft.com/office/officeart/2005/8/layout/hierarchy1"/>
    <dgm:cxn modelId="{17F091ED-14AD-465C-B0A8-60FF85D3C694}" type="presParOf" srcId="{17824E84-AAD8-47CD-88CB-6C7433160CF7}" destId="{34897037-FB62-4CF8-ACAB-AB40CF932083}" srcOrd="0" destOrd="0" presId="urn:microsoft.com/office/officeart/2005/8/layout/hierarchy1"/>
    <dgm:cxn modelId="{6F24DBF9-2F9E-4884-A2F8-0BEC72225F43}" type="presParOf" srcId="{17824E84-AAD8-47CD-88CB-6C7433160CF7}" destId="{DEAF6E2C-0476-49E4-AF40-00451CAB45C6}" srcOrd="1" destOrd="0" presId="urn:microsoft.com/office/officeart/2005/8/layout/hierarchy1"/>
    <dgm:cxn modelId="{4B4267DA-233E-4FDF-9243-E2DE2F1095F3}" type="presParOf" srcId="{345926E0-F201-4A83-B3EB-3D7B3C600339}" destId="{7576C445-9097-461E-82F5-C0D81A1E0650}" srcOrd="1" destOrd="0" presId="urn:microsoft.com/office/officeart/2005/8/layout/hierarchy1"/>
    <dgm:cxn modelId="{A62B4FDE-FE7A-45F6-A029-72C0C25DF130}" type="presParOf" srcId="{E6509A2C-3068-4ED0-8D06-183AF5685C06}" destId="{055B06D5-B3D6-4F34-BAB2-DCC9BF0C099E}" srcOrd="2" destOrd="0" presId="urn:microsoft.com/office/officeart/2005/8/layout/hierarchy1"/>
    <dgm:cxn modelId="{C12B3C5C-1136-4E25-8104-C4848B11D829}" type="presParOf" srcId="{E6509A2C-3068-4ED0-8D06-183AF5685C06}" destId="{9FED30B2-8C84-45C8-BEA7-ECAFAEF0142B}" srcOrd="3" destOrd="0" presId="urn:microsoft.com/office/officeart/2005/8/layout/hierarchy1"/>
    <dgm:cxn modelId="{0759815A-BD67-4C3E-A0E5-AEFC05392B2C}" type="presParOf" srcId="{9FED30B2-8C84-45C8-BEA7-ECAFAEF0142B}" destId="{16F37B4B-5AF7-4F2E-9475-9A7994D8EFA0}" srcOrd="0" destOrd="0" presId="urn:microsoft.com/office/officeart/2005/8/layout/hierarchy1"/>
    <dgm:cxn modelId="{7D924330-672E-4370-9A38-5781B241EDB0}" type="presParOf" srcId="{16F37B4B-5AF7-4F2E-9475-9A7994D8EFA0}" destId="{F8AE4DD0-5241-4CEC-A677-59F497876A20}" srcOrd="0" destOrd="0" presId="urn:microsoft.com/office/officeart/2005/8/layout/hierarchy1"/>
    <dgm:cxn modelId="{AA5748AA-0BC9-467D-9DFF-397D726583E7}" type="presParOf" srcId="{16F37B4B-5AF7-4F2E-9475-9A7994D8EFA0}" destId="{3BF67722-3101-4820-A5B1-7F56E5ABBAFD}" srcOrd="1" destOrd="0" presId="urn:microsoft.com/office/officeart/2005/8/layout/hierarchy1"/>
    <dgm:cxn modelId="{AEA64E93-DE8B-48F9-8055-ABA24C769166}" type="presParOf" srcId="{9FED30B2-8C84-45C8-BEA7-ECAFAEF0142B}" destId="{2BADFC7E-F045-4EF2-B70E-A359C3B81450}" srcOrd="1" destOrd="0" presId="urn:microsoft.com/office/officeart/2005/8/layout/hierarchy1"/>
    <dgm:cxn modelId="{24F6B2FD-349C-4B40-83C7-9E68E809C77F}" type="presParOf" srcId="{2BADFC7E-F045-4EF2-B70E-A359C3B81450}" destId="{31DDBD1C-451E-4B30-B02C-5F5F80D51D80}" srcOrd="0" destOrd="0" presId="urn:microsoft.com/office/officeart/2005/8/layout/hierarchy1"/>
    <dgm:cxn modelId="{C106761D-A2FD-49A6-B3AA-3C2E76EB6692}" type="presParOf" srcId="{2BADFC7E-F045-4EF2-B70E-A359C3B81450}" destId="{8075859E-89F6-4BCC-9845-D66420DB2F1E}" srcOrd="1" destOrd="0" presId="urn:microsoft.com/office/officeart/2005/8/layout/hierarchy1"/>
    <dgm:cxn modelId="{F260EE44-2266-4838-98E5-482AB131BB25}" type="presParOf" srcId="{8075859E-89F6-4BCC-9845-D66420DB2F1E}" destId="{4A63FF44-18B7-434B-86D3-EDC406940B9F}" srcOrd="0" destOrd="0" presId="urn:microsoft.com/office/officeart/2005/8/layout/hierarchy1"/>
    <dgm:cxn modelId="{7889EED5-60B7-4258-9799-14B6A15C04D8}" type="presParOf" srcId="{4A63FF44-18B7-434B-86D3-EDC406940B9F}" destId="{0868D677-8D6D-4D0B-AACF-606B1E0EAF7E}" srcOrd="0" destOrd="0" presId="urn:microsoft.com/office/officeart/2005/8/layout/hierarchy1"/>
    <dgm:cxn modelId="{42F72BAB-514C-4D56-A135-57CAA82D916A}" type="presParOf" srcId="{4A63FF44-18B7-434B-86D3-EDC406940B9F}" destId="{AD9921FC-1EFB-4EBD-B4F5-814D4A79BD74}" srcOrd="1" destOrd="0" presId="urn:microsoft.com/office/officeart/2005/8/layout/hierarchy1"/>
    <dgm:cxn modelId="{348C66D9-BAD3-4F88-A825-832C6CFBD0E7}" type="presParOf" srcId="{8075859E-89F6-4BCC-9845-D66420DB2F1E}" destId="{69AAB3AF-468C-466F-B7B8-DA32363F4079}" srcOrd="1" destOrd="0" presId="urn:microsoft.com/office/officeart/2005/8/layout/hierarchy1"/>
    <dgm:cxn modelId="{3CE7FBD3-6B1D-485B-BBC1-B1E54DB85AE1}" type="presParOf" srcId="{2BADFC7E-F045-4EF2-B70E-A359C3B81450}" destId="{C444D4BD-BC9E-413F-BEB1-65B4AFB95091}" srcOrd="2" destOrd="0" presId="urn:microsoft.com/office/officeart/2005/8/layout/hierarchy1"/>
    <dgm:cxn modelId="{43D582ED-A53E-4AFC-8EF6-6C32CDE34020}" type="presParOf" srcId="{2BADFC7E-F045-4EF2-B70E-A359C3B81450}" destId="{EBA338D8-3C05-4705-8F3F-81D62BE1DE1C}" srcOrd="3" destOrd="0" presId="urn:microsoft.com/office/officeart/2005/8/layout/hierarchy1"/>
    <dgm:cxn modelId="{1921F5E6-9166-4855-AA79-AC7A5A95F587}" type="presParOf" srcId="{EBA338D8-3C05-4705-8F3F-81D62BE1DE1C}" destId="{E0E13625-D80A-498B-9B2C-08DC02D89C71}" srcOrd="0" destOrd="0" presId="urn:microsoft.com/office/officeart/2005/8/layout/hierarchy1"/>
    <dgm:cxn modelId="{D473B574-F397-4408-B527-8A535A8B5E17}" type="presParOf" srcId="{E0E13625-D80A-498B-9B2C-08DC02D89C71}" destId="{B00306F4-9857-473E-8C3D-B3323D203BB3}" srcOrd="0" destOrd="0" presId="urn:microsoft.com/office/officeart/2005/8/layout/hierarchy1"/>
    <dgm:cxn modelId="{0C61E0A0-B791-4661-93AF-F2DFF31787CF}" type="presParOf" srcId="{E0E13625-D80A-498B-9B2C-08DC02D89C71}" destId="{DE5981CF-B649-498A-AF53-23368CE154F2}" srcOrd="1" destOrd="0" presId="urn:microsoft.com/office/officeart/2005/8/layout/hierarchy1"/>
    <dgm:cxn modelId="{FDF1E1CE-2F0A-4563-B452-A67840F45D4F}" type="presParOf" srcId="{EBA338D8-3C05-4705-8F3F-81D62BE1DE1C}" destId="{E4488EE1-3BD5-428D-A5F5-E4A4EBA0AA7E}" srcOrd="1" destOrd="0" presId="urn:microsoft.com/office/officeart/2005/8/layout/hierarchy1"/>
    <dgm:cxn modelId="{F1301E73-6892-4DDA-A030-F52E757B7487}" type="presParOf" srcId="{E6509A2C-3068-4ED0-8D06-183AF5685C06}" destId="{2A22CF5F-29E2-4099-AD66-A948824E1E31}" srcOrd="4" destOrd="0" presId="urn:microsoft.com/office/officeart/2005/8/layout/hierarchy1"/>
    <dgm:cxn modelId="{7676F43E-6F54-4260-A15A-4E3F8AE40D45}" type="presParOf" srcId="{E6509A2C-3068-4ED0-8D06-183AF5685C06}" destId="{40F1123A-3A93-4985-A1E1-5CFBBD3B6D01}" srcOrd="5" destOrd="0" presId="urn:microsoft.com/office/officeart/2005/8/layout/hierarchy1"/>
    <dgm:cxn modelId="{18DF352F-8491-4A27-BB04-9C48B91A2A46}" type="presParOf" srcId="{40F1123A-3A93-4985-A1E1-5CFBBD3B6D01}" destId="{4C3C2CE1-C847-444F-ACF2-39E76898166E}" srcOrd="0" destOrd="0" presId="urn:microsoft.com/office/officeart/2005/8/layout/hierarchy1"/>
    <dgm:cxn modelId="{520E1F86-1244-49D6-B9D6-7929A5F87292}" type="presParOf" srcId="{4C3C2CE1-C847-444F-ACF2-39E76898166E}" destId="{E85A59C6-9E90-4B79-BCCB-19C6E4644791}" srcOrd="0" destOrd="0" presId="urn:microsoft.com/office/officeart/2005/8/layout/hierarchy1"/>
    <dgm:cxn modelId="{19385DF3-DB7B-4CED-8FA7-E14AF31B8A70}" type="presParOf" srcId="{4C3C2CE1-C847-444F-ACF2-39E76898166E}" destId="{8158A7BD-E106-4CC3-95D6-CDC0BC7B553D}" srcOrd="1" destOrd="0" presId="urn:microsoft.com/office/officeart/2005/8/layout/hierarchy1"/>
    <dgm:cxn modelId="{992E61C2-1CA0-4F02-A9D6-4D5E606FBEFB}" type="presParOf" srcId="{40F1123A-3A93-4985-A1E1-5CFBBD3B6D01}" destId="{8DCA4AE8-F545-4B21-B2DE-A5D0BD996C83}" srcOrd="1" destOrd="0" presId="urn:microsoft.com/office/officeart/2005/8/layout/hierarchy1"/>
    <dgm:cxn modelId="{F2676552-50CA-47F7-9A38-1AD8CE6BA41F}" type="presParOf" srcId="{8DCA4AE8-F545-4B21-B2DE-A5D0BD996C83}" destId="{805DAC58-8243-4A09-8B20-F8A8F2B9C370}" srcOrd="0" destOrd="0" presId="urn:microsoft.com/office/officeart/2005/8/layout/hierarchy1"/>
    <dgm:cxn modelId="{B18A7203-84E2-40C2-A092-838E3A468A76}" type="presParOf" srcId="{8DCA4AE8-F545-4B21-B2DE-A5D0BD996C83}" destId="{D0FF5FEC-5FC3-4B67-A653-5C5B3F069B88}" srcOrd="1" destOrd="0" presId="urn:microsoft.com/office/officeart/2005/8/layout/hierarchy1"/>
    <dgm:cxn modelId="{B5EC4114-8132-4645-850A-483C44E7CBB1}" type="presParOf" srcId="{D0FF5FEC-5FC3-4B67-A653-5C5B3F069B88}" destId="{6DAB9B6D-789E-4929-BBE7-E1E272ECD797}" srcOrd="0" destOrd="0" presId="urn:microsoft.com/office/officeart/2005/8/layout/hierarchy1"/>
    <dgm:cxn modelId="{F591D78B-264C-4045-BE02-0CB74FBB50D0}" type="presParOf" srcId="{6DAB9B6D-789E-4929-BBE7-E1E272ECD797}" destId="{C88961E2-C47C-4F56-838C-5FD797D2213F}" srcOrd="0" destOrd="0" presId="urn:microsoft.com/office/officeart/2005/8/layout/hierarchy1"/>
    <dgm:cxn modelId="{CD739DBD-6BB9-48CB-A55E-43BD2FAA3078}" type="presParOf" srcId="{6DAB9B6D-789E-4929-BBE7-E1E272ECD797}" destId="{13754C16-B90A-4EB8-91A5-1733D9BFBAFD}" srcOrd="1" destOrd="0" presId="urn:microsoft.com/office/officeart/2005/8/layout/hierarchy1"/>
    <dgm:cxn modelId="{54007AB4-744E-4FB5-A911-46C4F21061B4}" type="presParOf" srcId="{D0FF5FEC-5FC3-4B67-A653-5C5B3F069B88}" destId="{06B63686-9D81-4FCA-88DA-C62D30380CD5}" srcOrd="1" destOrd="0" presId="urn:microsoft.com/office/officeart/2005/8/layout/hierarchy1"/>
    <dgm:cxn modelId="{86D0C2D8-04CF-4542-8738-DECCC87156C3}" type="presParOf" srcId="{8DCA4AE8-F545-4B21-B2DE-A5D0BD996C83}" destId="{9C1DD4CA-4ED4-42B7-A95D-9A402A995E49}" srcOrd="2" destOrd="0" presId="urn:microsoft.com/office/officeart/2005/8/layout/hierarchy1"/>
    <dgm:cxn modelId="{4F94E6BA-C46B-4C98-81C0-EE183D2361E2}" type="presParOf" srcId="{8DCA4AE8-F545-4B21-B2DE-A5D0BD996C83}" destId="{79F40A89-A9F6-4E5D-A012-1C8EF188A71B}" srcOrd="3" destOrd="0" presId="urn:microsoft.com/office/officeart/2005/8/layout/hierarchy1"/>
    <dgm:cxn modelId="{E2E1E544-678D-4DA0-A357-352F77364C26}" type="presParOf" srcId="{79F40A89-A9F6-4E5D-A012-1C8EF188A71B}" destId="{6674749B-B36C-4FA8-B424-CA8D22E78F08}" srcOrd="0" destOrd="0" presId="urn:microsoft.com/office/officeart/2005/8/layout/hierarchy1"/>
    <dgm:cxn modelId="{6DB96D37-6810-4FFC-8958-BBBB4709E67A}" type="presParOf" srcId="{6674749B-B36C-4FA8-B424-CA8D22E78F08}" destId="{76EC1D99-3E67-4609-9435-D23F147CF534}" srcOrd="0" destOrd="0" presId="urn:microsoft.com/office/officeart/2005/8/layout/hierarchy1"/>
    <dgm:cxn modelId="{92B04EAD-B255-4CA9-A078-69792B877143}" type="presParOf" srcId="{6674749B-B36C-4FA8-B424-CA8D22E78F08}" destId="{D3FE365D-B1B4-4168-991D-257880F79F2F}" srcOrd="1" destOrd="0" presId="urn:microsoft.com/office/officeart/2005/8/layout/hierarchy1"/>
    <dgm:cxn modelId="{2C4F98E7-9ABF-4D2B-AED5-461AB1F61DE7}" type="presParOf" srcId="{79F40A89-A9F6-4E5D-A012-1C8EF188A71B}" destId="{C1AA1468-51B2-4334-A64D-0F61394BDC7D}" srcOrd="1" destOrd="0" presId="urn:microsoft.com/office/officeart/2005/8/layout/hierarchy1"/>
    <dgm:cxn modelId="{EEA33190-8BFF-4E70-A47A-7F7ACCD90EDD}" type="presParOf" srcId="{8DCA4AE8-F545-4B21-B2DE-A5D0BD996C83}" destId="{8E0D3401-E998-470D-BED8-6E73F4738F76}" srcOrd="4" destOrd="0" presId="urn:microsoft.com/office/officeart/2005/8/layout/hierarchy1"/>
    <dgm:cxn modelId="{26244332-B371-42CE-8DEE-FED013EFB41D}" type="presParOf" srcId="{8DCA4AE8-F545-4B21-B2DE-A5D0BD996C83}" destId="{EB026DEC-87E9-48B5-AAA4-362522D2C937}" srcOrd="5" destOrd="0" presId="urn:microsoft.com/office/officeart/2005/8/layout/hierarchy1"/>
    <dgm:cxn modelId="{84277052-F53B-441C-92A3-D3ADE8C38D0E}" type="presParOf" srcId="{EB026DEC-87E9-48B5-AAA4-362522D2C937}" destId="{89648A8F-449A-499F-8D99-DFFE7A0872A2}" srcOrd="0" destOrd="0" presId="urn:microsoft.com/office/officeart/2005/8/layout/hierarchy1"/>
    <dgm:cxn modelId="{6F377761-4222-4BAF-A431-3E20ACC3393C}" type="presParOf" srcId="{89648A8F-449A-499F-8D99-DFFE7A0872A2}" destId="{BC096640-336A-4BD4-AD37-87B95BBD54EF}" srcOrd="0" destOrd="0" presId="urn:microsoft.com/office/officeart/2005/8/layout/hierarchy1"/>
    <dgm:cxn modelId="{502E9D1A-4BF4-4739-BA70-ECBB6E1913E0}" type="presParOf" srcId="{89648A8F-449A-499F-8D99-DFFE7A0872A2}" destId="{4C11CE8F-F8FB-46CD-A26F-471C7A1C8378}" srcOrd="1" destOrd="0" presId="urn:microsoft.com/office/officeart/2005/8/layout/hierarchy1"/>
    <dgm:cxn modelId="{5A5AFB79-CF67-4023-9F93-3E825029B945}" type="presParOf" srcId="{EB026DEC-87E9-48B5-AAA4-362522D2C937}" destId="{92917854-2675-4153-A2FE-C52EC7978F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24B9D2-620D-49E1-B0A9-5ED49D9C82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8CC53F1-3A68-4D31-A2EC-82A494AF39A9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執行階段</a:t>
          </a:r>
        </a:p>
      </dgm:t>
    </dgm:pt>
    <dgm:pt modelId="{DD3CD945-278D-498B-9283-AEF4749D0525}" type="par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82634BC6-6633-4F46-B3AD-FDF32C31A8EA}" type="sib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3C8A05CA-8B3B-4EA6-AAD7-358857AA4DF7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招募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416FC3AF-6FBA-4B26-8C25-38F3B585A295}" type="par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2AACB52A-A940-4BC8-A4E1-59D1D7E835B3}" type="sib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65ACE785-F301-4C75-B590-95D2A779D63B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第一階段報名</a:t>
          </a:r>
        </a:p>
      </dgm:t>
    </dgm:pt>
    <dgm:pt modelId="{064AF62E-3577-4925-BB94-8591DE8DF580}" type="par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E11B0C1F-CCA3-4724-BBD9-BA4DCB21FD2E}" type="sib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DA03B739-654E-4046-B91B-1BFEF3EBBD7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確認名單並建檔資料</a:t>
          </a:r>
        </a:p>
      </dgm:t>
    </dgm:pt>
    <dgm:pt modelId="{56BD96CB-FDAA-4BFE-A4D5-971A0281AFF1}" type="par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F3CE31BF-ACEE-477A-9A3F-BC26CAF5A0B3}" type="sib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8DABAA6C-103D-4232-8199-C93209C7846E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採購</a:t>
          </a:r>
        </a:p>
      </dgm:t>
    </dgm:pt>
    <dgm:pt modelId="{48F2FB6F-FF10-49DB-85A4-D662F15EF5A5}" type="par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572DC2C3-851A-4399-8962-52EB14FC538B}" type="sib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A642982E-0A1C-4B10-8F19-5787D348E18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現場巡視</a:t>
          </a:r>
        </a:p>
      </dgm:t>
    </dgm:pt>
    <dgm:pt modelId="{FDD79791-CC0F-400B-A604-48312508D7E8}" type="par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81D8BE60-8545-421E-B3EB-CBE699C8F425}" type="sib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F7A39A6D-5BDF-4E8A-A238-0C565F6C656C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確認執行狀況</a:t>
          </a:r>
        </a:p>
      </dgm:t>
    </dgm:pt>
    <dgm:pt modelId="{F06B4066-6380-43D2-A3EA-7487652B7706}" type="parTrans" cxnId="{0F63D0A5-4E7C-4BD9-9746-A116460120FE}">
      <dgm:prSet/>
      <dgm:spPr/>
      <dgm:t>
        <a:bodyPr/>
        <a:lstStyle/>
        <a:p>
          <a:endParaRPr lang="zh-TW" altLang="en-US"/>
        </a:p>
      </dgm:t>
    </dgm:pt>
    <dgm:pt modelId="{6E622A31-9AEB-4EC5-9D09-A90BC8ABF10D}" type="sibTrans" cxnId="{0F63D0A5-4E7C-4BD9-9746-A116460120FE}">
      <dgm:prSet/>
      <dgm:spPr/>
      <dgm:t>
        <a:bodyPr/>
        <a:lstStyle/>
        <a:p>
          <a:endParaRPr lang="zh-TW" altLang="en-US"/>
        </a:p>
      </dgm:t>
    </dgm:pt>
    <dgm:pt modelId="{64B9806D-F336-4730-87B2-CFE87B071811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專案內容調整</a:t>
          </a:r>
        </a:p>
      </dgm:t>
    </dgm:pt>
    <dgm:pt modelId="{9D7E951F-FDDD-4796-80D2-BFD9F323F5BD}" type="parTrans" cxnId="{0D62982D-AE01-4FF7-BC30-67948B07FA56}">
      <dgm:prSet/>
      <dgm:spPr/>
      <dgm:t>
        <a:bodyPr/>
        <a:lstStyle/>
        <a:p>
          <a:endParaRPr lang="zh-TW" altLang="en-US"/>
        </a:p>
      </dgm:t>
    </dgm:pt>
    <dgm:pt modelId="{978972E6-A5DA-4D90-B096-1F6EBFB3F63D}" type="sibTrans" cxnId="{0D62982D-AE01-4FF7-BC30-67948B07FA56}">
      <dgm:prSet/>
      <dgm:spPr/>
      <dgm:t>
        <a:bodyPr/>
        <a:lstStyle/>
        <a:p>
          <a:endParaRPr lang="zh-TW" altLang="en-US"/>
        </a:p>
      </dgm:t>
    </dgm:pt>
    <dgm:pt modelId="{888BF844-F028-4546-9874-715E269A85B5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第二階段報名</a:t>
          </a:r>
        </a:p>
      </dgm:t>
    </dgm:pt>
    <dgm:pt modelId="{6B813A81-B030-4E4F-9062-46D97EF78E3B}" type="parTrans" cxnId="{80A35C18-B460-4B9A-B52B-8AE8D7D49FCF}">
      <dgm:prSet/>
      <dgm:spPr/>
      <dgm:t>
        <a:bodyPr/>
        <a:lstStyle/>
        <a:p>
          <a:endParaRPr lang="zh-TW" altLang="en-US"/>
        </a:p>
      </dgm:t>
    </dgm:pt>
    <dgm:pt modelId="{8F37C049-D4F9-413C-AC66-D30DBB7CEF42}" type="sibTrans" cxnId="{80A35C18-B460-4B9A-B52B-8AE8D7D49FCF}">
      <dgm:prSet/>
      <dgm:spPr/>
      <dgm:t>
        <a:bodyPr/>
        <a:lstStyle/>
        <a:p>
          <a:endParaRPr lang="zh-TW" altLang="en-US"/>
        </a:p>
      </dgm:t>
    </dgm:pt>
    <dgm:pt modelId="{66B7E387-78EF-4E45-89A6-0EE17246188F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前測</a:t>
          </a:r>
        </a:p>
      </dgm:t>
    </dgm:pt>
    <dgm:pt modelId="{F39C3B80-B5E7-4D54-89F6-335FADFE2CE4}" type="parTrans" cxnId="{514CEF7A-2E8E-476A-AF45-892E562AEED6}">
      <dgm:prSet/>
      <dgm:spPr/>
      <dgm:t>
        <a:bodyPr/>
        <a:lstStyle/>
        <a:p>
          <a:endParaRPr lang="zh-TW" altLang="en-US"/>
        </a:p>
      </dgm:t>
    </dgm:pt>
    <dgm:pt modelId="{2607E3DF-94BE-4228-A62F-73F2BEC115A0}" type="sibTrans" cxnId="{514CEF7A-2E8E-476A-AF45-892E562AEED6}">
      <dgm:prSet/>
      <dgm:spPr/>
      <dgm:t>
        <a:bodyPr/>
        <a:lstStyle/>
        <a:p>
          <a:endParaRPr lang="zh-TW" altLang="en-US"/>
        </a:p>
      </dgm:t>
    </dgm:pt>
    <dgm:pt modelId="{B76D706A-621E-48D3-A37D-3D8D210642E5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參與者反饋</a:t>
          </a:r>
        </a:p>
      </dgm:t>
    </dgm:pt>
    <dgm:pt modelId="{70D822F0-7682-47C3-81BB-E4C3A90A6003}" type="parTrans" cxnId="{0FDE82DA-5889-478A-9ABC-815668786FD6}">
      <dgm:prSet/>
      <dgm:spPr/>
      <dgm:t>
        <a:bodyPr/>
        <a:lstStyle/>
        <a:p>
          <a:endParaRPr lang="zh-TW" altLang="en-US"/>
        </a:p>
      </dgm:t>
    </dgm:pt>
    <dgm:pt modelId="{F9D47141-063B-40B1-B970-31791E9C7BB2}" type="sibTrans" cxnId="{0FDE82DA-5889-478A-9ABC-815668786FD6}">
      <dgm:prSet/>
      <dgm:spPr/>
      <dgm:t>
        <a:bodyPr/>
        <a:lstStyle/>
        <a:p>
          <a:endParaRPr lang="zh-TW" altLang="en-US"/>
        </a:p>
      </dgm:t>
    </dgm:pt>
    <dgm:pt modelId="{462255C3-D84A-48A7-845E-77BD28AB5E47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經費使用追蹤</a:t>
          </a:r>
        </a:p>
      </dgm:t>
    </dgm:pt>
    <dgm:pt modelId="{F9F480A3-E481-4E96-B5C1-7BB01C0E3518}" type="parTrans" cxnId="{F3F11192-E87E-453A-84DC-10D133C746B9}">
      <dgm:prSet/>
      <dgm:spPr/>
      <dgm:t>
        <a:bodyPr/>
        <a:lstStyle/>
        <a:p>
          <a:endParaRPr lang="zh-TW" altLang="en-US"/>
        </a:p>
      </dgm:t>
    </dgm:pt>
    <dgm:pt modelId="{968B747B-6158-4A98-A9EA-E6416FFA8D71}" type="sibTrans" cxnId="{F3F11192-E87E-453A-84DC-10D133C746B9}">
      <dgm:prSet/>
      <dgm:spPr/>
      <dgm:t>
        <a:bodyPr/>
        <a:lstStyle/>
        <a:p>
          <a:endParaRPr lang="zh-TW" altLang="en-US"/>
        </a:p>
      </dgm:t>
    </dgm:pt>
    <dgm:pt modelId="{F45A65ED-7C46-4124-93CF-CABF034BB110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評估是否需修正</a:t>
          </a:r>
        </a:p>
      </dgm:t>
    </dgm:pt>
    <dgm:pt modelId="{34CE0FBC-CF86-4268-B4BF-A5F76A62F270}" type="parTrans" cxnId="{9267F340-D3D4-4678-B567-4D22CCC2B821}">
      <dgm:prSet/>
      <dgm:spPr/>
      <dgm:t>
        <a:bodyPr/>
        <a:lstStyle/>
        <a:p>
          <a:endParaRPr lang="zh-TW" altLang="en-US"/>
        </a:p>
      </dgm:t>
    </dgm:pt>
    <dgm:pt modelId="{DB439854-32CE-4E27-83B9-653F88523291}" type="sibTrans" cxnId="{9267F340-D3D4-4678-B567-4D22CCC2B821}">
      <dgm:prSet/>
      <dgm:spPr/>
      <dgm:t>
        <a:bodyPr/>
        <a:lstStyle/>
        <a:p>
          <a:endParaRPr lang="zh-TW" altLang="en-US"/>
        </a:p>
      </dgm:t>
    </dgm:pt>
    <dgm:pt modelId="{75441CAF-4794-48A9-840B-DC0FFCC7E3AF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討論修正方向</a:t>
          </a:r>
        </a:p>
      </dgm:t>
    </dgm:pt>
    <dgm:pt modelId="{3FB191E2-6BCA-46DD-BA1E-A35C7B321A1E}" type="parTrans" cxnId="{5D9FBBB0-73E9-4F19-AB83-3A627CEF2F0B}">
      <dgm:prSet/>
      <dgm:spPr/>
      <dgm:t>
        <a:bodyPr/>
        <a:lstStyle/>
        <a:p>
          <a:endParaRPr lang="zh-TW" altLang="en-US"/>
        </a:p>
      </dgm:t>
    </dgm:pt>
    <dgm:pt modelId="{EBBDCD39-EADD-463D-A34F-16917320A222}" type="sibTrans" cxnId="{5D9FBBB0-73E9-4F19-AB83-3A627CEF2F0B}">
      <dgm:prSet/>
      <dgm:spPr/>
      <dgm:t>
        <a:bodyPr/>
        <a:lstStyle/>
        <a:p>
          <a:endParaRPr lang="zh-TW" altLang="en-US"/>
        </a:p>
      </dgm:t>
    </dgm:pt>
    <dgm:pt modelId="{259FAE95-C641-45CD-BB46-20213F1BABC8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公告修正</a:t>
          </a:r>
        </a:p>
      </dgm:t>
    </dgm:pt>
    <dgm:pt modelId="{B79E56B1-ECF6-4F6F-833F-561F85D5896A}" type="parTrans" cxnId="{72DD9FCD-CF41-4A26-B787-1CB13D788089}">
      <dgm:prSet/>
      <dgm:spPr/>
      <dgm:t>
        <a:bodyPr/>
        <a:lstStyle/>
        <a:p>
          <a:endParaRPr lang="zh-TW" altLang="en-US"/>
        </a:p>
      </dgm:t>
    </dgm:pt>
    <dgm:pt modelId="{BDF0B452-DFDD-4100-82C6-2E3D48BD7903}" type="sibTrans" cxnId="{72DD9FCD-CF41-4A26-B787-1CB13D788089}">
      <dgm:prSet/>
      <dgm:spPr/>
      <dgm:t>
        <a:bodyPr/>
        <a:lstStyle/>
        <a:p>
          <a:endParaRPr lang="zh-TW" altLang="en-US"/>
        </a:p>
      </dgm:t>
    </dgm:pt>
    <dgm:pt modelId="{1ADCC245-9445-4F1B-9EBD-1FA5B91FC262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比價</a:t>
          </a:r>
        </a:p>
      </dgm:t>
    </dgm:pt>
    <dgm:pt modelId="{918DC4BD-07F9-46A0-99FF-C51786629A3B}" type="parTrans" cxnId="{B01A4CE5-49AF-4402-990C-1C8C3734110D}">
      <dgm:prSet/>
      <dgm:spPr/>
      <dgm:t>
        <a:bodyPr/>
        <a:lstStyle/>
        <a:p>
          <a:endParaRPr lang="zh-TW" altLang="en-US"/>
        </a:p>
      </dgm:t>
    </dgm:pt>
    <dgm:pt modelId="{3B32E32D-083F-4A0F-9B40-6A58DFDB4211}" type="sibTrans" cxnId="{B01A4CE5-49AF-4402-990C-1C8C3734110D}">
      <dgm:prSet/>
      <dgm:spPr/>
      <dgm:t>
        <a:bodyPr/>
        <a:lstStyle/>
        <a:p>
          <a:endParaRPr lang="zh-TW" altLang="en-US"/>
        </a:p>
      </dgm:t>
    </dgm:pt>
    <dgm:pt modelId="{C09BBB1C-9BE9-4DB0-9F2E-6519B5C555B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採購</a:t>
          </a:r>
        </a:p>
      </dgm:t>
    </dgm:pt>
    <dgm:pt modelId="{2BA932A0-D669-496E-9F59-9B25AFB107FE}" type="parTrans" cxnId="{76EEBCE6-2761-48B9-B87E-73E9AC3E9AA8}">
      <dgm:prSet/>
      <dgm:spPr/>
      <dgm:t>
        <a:bodyPr/>
        <a:lstStyle/>
        <a:p>
          <a:endParaRPr lang="zh-TW" altLang="en-US"/>
        </a:p>
      </dgm:t>
    </dgm:pt>
    <dgm:pt modelId="{3C1C5077-9182-48D9-8CB7-0CA72E1EF76B}" type="sibTrans" cxnId="{76EEBCE6-2761-48B9-B87E-73E9AC3E9AA8}">
      <dgm:prSet/>
      <dgm:spPr/>
      <dgm:t>
        <a:bodyPr/>
        <a:lstStyle/>
        <a:p>
          <a:endParaRPr lang="zh-TW" altLang="en-US"/>
        </a:p>
      </dgm:t>
    </dgm:pt>
    <dgm:pt modelId="{940518F2-73B1-4D41-A8D0-CE54A87C37AA}" type="pres">
      <dgm:prSet presAssocID="{7F24B9D2-620D-49E1-B0A9-5ED49D9C82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9587F9-6AB6-43B4-91B5-76F6FCC61FD9}" type="pres">
      <dgm:prSet presAssocID="{88CC53F1-3A68-4D31-A2EC-82A494AF39A9}" presName="hierRoot1" presStyleCnt="0"/>
      <dgm:spPr/>
    </dgm:pt>
    <dgm:pt modelId="{4477F31A-E5E6-41F6-906F-667B77B19B87}" type="pres">
      <dgm:prSet presAssocID="{88CC53F1-3A68-4D31-A2EC-82A494AF39A9}" presName="composite" presStyleCnt="0"/>
      <dgm:spPr/>
    </dgm:pt>
    <dgm:pt modelId="{23D1705D-C075-4310-8137-B0D3F99AFC9D}" type="pres">
      <dgm:prSet presAssocID="{88CC53F1-3A68-4D31-A2EC-82A494AF39A9}" presName="background" presStyleLbl="node0" presStyleIdx="0" presStyleCnt="1"/>
      <dgm:spPr/>
    </dgm:pt>
    <dgm:pt modelId="{6DA4D937-D0F4-4024-8D38-14FC0CD12965}" type="pres">
      <dgm:prSet presAssocID="{88CC53F1-3A68-4D31-A2EC-82A494AF39A9}" presName="text" presStyleLbl="fgAcc0" presStyleIdx="0" presStyleCnt="1" custScaleX="193015" custScaleY="181306">
        <dgm:presLayoutVars>
          <dgm:chPref val="3"/>
        </dgm:presLayoutVars>
      </dgm:prSet>
      <dgm:spPr/>
    </dgm:pt>
    <dgm:pt modelId="{E6509A2C-3068-4ED0-8D06-183AF5685C06}" type="pres">
      <dgm:prSet presAssocID="{88CC53F1-3A68-4D31-A2EC-82A494AF39A9}" presName="hierChild2" presStyleCnt="0"/>
      <dgm:spPr/>
    </dgm:pt>
    <dgm:pt modelId="{34B56AF9-CD6D-4371-A7C2-788CC48CFF0F}" type="pres">
      <dgm:prSet presAssocID="{416FC3AF-6FBA-4B26-8C25-38F3B585A295}" presName="Name10" presStyleLbl="parChTrans1D2" presStyleIdx="0" presStyleCnt="4"/>
      <dgm:spPr/>
    </dgm:pt>
    <dgm:pt modelId="{2F8384B5-D5CF-4819-928D-879631C92C29}" type="pres">
      <dgm:prSet presAssocID="{3C8A05CA-8B3B-4EA6-AAD7-358857AA4DF7}" presName="hierRoot2" presStyleCnt="0"/>
      <dgm:spPr/>
    </dgm:pt>
    <dgm:pt modelId="{723C6A51-AC29-42AA-B530-78A5784FB70B}" type="pres">
      <dgm:prSet presAssocID="{3C8A05CA-8B3B-4EA6-AAD7-358857AA4DF7}" presName="composite2" presStyleCnt="0"/>
      <dgm:spPr/>
    </dgm:pt>
    <dgm:pt modelId="{8C6C4511-F2EF-4E69-A079-1C03336CED95}" type="pres">
      <dgm:prSet presAssocID="{3C8A05CA-8B3B-4EA6-AAD7-358857AA4DF7}" presName="background2" presStyleLbl="node2" presStyleIdx="0" presStyleCnt="4"/>
      <dgm:spPr/>
    </dgm:pt>
    <dgm:pt modelId="{FDFF7182-1D5F-4AEF-996B-25CA55EA0EA5}" type="pres">
      <dgm:prSet presAssocID="{3C8A05CA-8B3B-4EA6-AAD7-358857AA4DF7}" presName="text2" presStyleLbl="fgAcc2" presStyleIdx="0" presStyleCnt="4" custScaleX="171213" custScaleY="189185">
        <dgm:presLayoutVars>
          <dgm:chPref val="3"/>
        </dgm:presLayoutVars>
      </dgm:prSet>
      <dgm:spPr/>
    </dgm:pt>
    <dgm:pt modelId="{C22ADF5D-ACB9-48CB-93AC-32E7E88C256D}" type="pres">
      <dgm:prSet presAssocID="{3C8A05CA-8B3B-4EA6-AAD7-358857AA4DF7}" presName="hierChild3" presStyleCnt="0"/>
      <dgm:spPr/>
    </dgm:pt>
    <dgm:pt modelId="{312BB556-F3E2-4B41-A901-C5806C6E943A}" type="pres">
      <dgm:prSet presAssocID="{064AF62E-3577-4925-BB94-8591DE8DF580}" presName="Name17" presStyleLbl="parChTrans1D3" presStyleIdx="0" presStyleCnt="12"/>
      <dgm:spPr/>
    </dgm:pt>
    <dgm:pt modelId="{6F317009-6205-41F6-BBDB-5A45E717C3B7}" type="pres">
      <dgm:prSet presAssocID="{65ACE785-F301-4C75-B590-95D2A779D63B}" presName="hierRoot3" presStyleCnt="0"/>
      <dgm:spPr/>
    </dgm:pt>
    <dgm:pt modelId="{01EE3F30-D37C-4B9C-9FA5-2EB96CB86D0C}" type="pres">
      <dgm:prSet presAssocID="{65ACE785-F301-4C75-B590-95D2A779D63B}" presName="composite3" presStyleCnt="0"/>
      <dgm:spPr/>
    </dgm:pt>
    <dgm:pt modelId="{AE23B188-A66B-4443-98C0-A82657D3F08F}" type="pres">
      <dgm:prSet presAssocID="{65ACE785-F301-4C75-B590-95D2A779D63B}" presName="background3" presStyleLbl="node3" presStyleIdx="0" presStyleCnt="12"/>
      <dgm:spPr/>
    </dgm:pt>
    <dgm:pt modelId="{03F08384-27A7-436D-B68A-367917BC7109}" type="pres">
      <dgm:prSet presAssocID="{65ACE785-F301-4C75-B590-95D2A779D63B}" presName="text3" presStyleLbl="fgAcc3" presStyleIdx="0" presStyleCnt="12" custScaleX="57323" custScaleY="491522">
        <dgm:presLayoutVars>
          <dgm:chPref val="3"/>
        </dgm:presLayoutVars>
      </dgm:prSet>
      <dgm:spPr/>
    </dgm:pt>
    <dgm:pt modelId="{6D3B9477-8231-4383-8B0F-420B2494E558}" type="pres">
      <dgm:prSet presAssocID="{65ACE785-F301-4C75-B590-95D2A779D63B}" presName="hierChild4" presStyleCnt="0"/>
      <dgm:spPr/>
    </dgm:pt>
    <dgm:pt modelId="{3C5F8B9D-2E4C-4437-89E6-AE66ABAE4775}" type="pres">
      <dgm:prSet presAssocID="{6B813A81-B030-4E4F-9062-46D97EF78E3B}" presName="Name17" presStyleLbl="parChTrans1D3" presStyleIdx="1" presStyleCnt="12"/>
      <dgm:spPr/>
    </dgm:pt>
    <dgm:pt modelId="{1C304E61-4471-4007-803D-3DFF5A93FB67}" type="pres">
      <dgm:prSet presAssocID="{888BF844-F028-4546-9874-715E269A85B5}" presName="hierRoot3" presStyleCnt="0"/>
      <dgm:spPr/>
    </dgm:pt>
    <dgm:pt modelId="{5A4A7C9E-44DC-4053-A44C-40F14B10233F}" type="pres">
      <dgm:prSet presAssocID="{888BF844-F028-4546-9874-715E269A85B5}" presName="composite3" presStyleCnt="0"/>
      <dgm:spPr/>
    </dgm:pt>
    <dgm:pt modelId="{7D46EE5A-07D3-4D5E-A07D-F148A1CCFAC6}" type="pres">
      <dgm:prSet presAssocID="{888BF844-F028-4546-9874-715E269A85B5}" presName="background3" presStyleLbl="node3" presStyleIdx="1" presStyleCnt="12"/>
      <dgm:spPr/>
    </dgm:pt>
    <dgm:pt modelId="{3F30EE37-7233-4F85-815C-C2D212F024F2}" type="pres">
      <dgm:prSet presAssocID="{888BF844-F028-4546-9874-715E269A85B5}" presName="text3" presStyleLbl="fgAcc3" presStyleIdx="1" presStyleCnt="12" custScaleX="63739" custScaleY="497061">
        <dgm:presLayoutVars>
          <dgm:chPref val="3"/>
        </dgm:presLayoutVars>
      </dgm:prSet>
      <dgm:spPr/>
    </dgm:pt>
    <dgm:pt modelId="{E35D4B5C-8B67-4BF3-A11F-55DAED549823}" type="pres">
      <dgm:prSet presAssocID="{888BF844-F028-4546-9874-715E269A85B5}" presName="hierChild4" presStyleCnt="0"/>
      <dgm:spPr/>
    </dgm:pt>
    <dgm:pt modelId="{9D4F912E-358B-489D-A6CB-A464CD2CE64B}" type="pres">
      <dgm:prSet presAssocID="{56BD96CB-FDAA-4BFE-A4D5-971A0281AFF1}" presName="Name17" presStyleLbl="parChTrans1D3" presStyleIdx="2" presStyleCnt="12"/>
      <dgm:spPr/>
    </dgm:pt>
    <dgm:pt modelId="{EDFEDBC6-0206-446A-ACAE-601850882F8A}" type="pres">
      <dgm:prSet presAssocID="{DA03B739-654E-4046-B91B-1BFEF3EBBD7A}" presName="hierRoot3" presStyleCnt="0"/>
      <dgm:spPr/>
    </dgm:pt>
    <dgm:pt modelId="{F2476D59-2B4B-42FA-BB8A-ABB9FD36C4EB}" type="pres">
      <dgm:prSet presAssocID="{DA03B739-654E-4046-B91B-1BFEF3EBBD7A}" presName="composite3" presStyleCnt="0"/>
      <dgm:spPr/>
    </dgm:pt>
    <dgm:pt modelId="{A76C8B4C-2C30-4EFE-B0AD-9BAA8E714659}" type="pres">
      <dgm:prSet presAssocID="{DA03B739-654E-4046-B91B-1BFEF3EBBD7A}" presName="background3" presStyleLbl="node3" presStyleIdx="2" presStyleCnt="12"/>
      <dgm:spPr/>
    </dgm:pt>
    <dgm:pt modelId="{F1B011B4-D813-4276-A930-263A6DCD17C1}" type="pres">
      <dgm:prSet presAssocID="{DA03B739-654E-4046-B91B-1BFEF3EBBD7A}" presName="text3" presStyleLbl="fgAcc3" presStyleIdx="2" presStyleCnt="12" custScaleX="65822" custScaleY="813769">
        <dgm:presLayoutVars>
          <dgm:chPref val="3"/>
        </dgm:presLayoutVars>
      </dgm:prSet>
      <dgm:spPr/>
    </dgm:pt>
    <dgm:pt modelId="{2B4A2364-44AD-4806-8D82-A64F7A355A03}" type="pres">
      <dgm:prSet presAssocID="{DA03B739-654E-4046-B91B-1BFEF3EBBD7A}" presName="hierChild4" presStyleCnt="0"/>
      <dgm:spPr/>
    </dgm:pt>
    <dgm:pt modelId="{AEECF0F5-3A54-407B-9023-7E8462CEE3D3}" type="pres">
      <dgm:prSet presAssocID="{F39C3B80-B5E7-4D54-89F6-335FADFE2CE4}" presName="Name17" presStyleLbl="parChTrans1D3" presStyleIdx="3" presStyleCnt="12"/>
      <dgm:spPr/>
    </dgm:pt>
    <dgm:pt modelId="{989AF206-A850-4FA5-88E7-7E43BAAC51DC}" type="pres">
      <dgm:prSet presAssocID="{66B7E387-78EF-4E45-89A6-0EE17246188F}" presName="hierRoot3" presStyleCnt="0"/>
      <dgm:spPr/>
    </dgm:pt>
    <dgm:pt modelId="{8C69FC33-0030-409D-8C2C-AD6FEEF9C8FF}" type="pres">
      <dgm:prSet presAssocID="{66B7E387-78EF-4E45-89A6-0EE17246188F}" presName="composite3" presStyleCnt="0"/>
      <dgm:spPr/>
    </dgm:pt>
    <dgm:pt modelId="{3C15E251-3218-437C-9F22-595AE97D447C}" type="pres">
      <dgm:prSet presAssocID="{66B7E387-78EF-4E45-89A6-0EE17246188F}" presName="background3" presStyleLbl="node3" presStyleIdx="3" presStyleCnt="12"/>
      <dgm:spPr/>
    </dgm:pt>
    <dgm:pt modelId="{FB3B2E1C-E5DA-47DB-9E6C-E2AFE3E8AE9F}" type="pres">
      <dgm:prSet presAssocID="{66B7E387-78EF-4E45-89A6-0EE17246188F}" presName="text3" presStyleLbl="fgAcc3" presStyleIdx="3" presStyleCnt="12" custScaleX="64908" custScaleY="182162">
        <dgm:presLayoutVars>
          <dgm:chPref val="3"/>
        </dgm:presLayoutVars>
      </dgm:prSet>
      <dgm:spPr/>
    </dgm:pt>
    <dgm:pt modelId="{A02F7325-816E-454B-BCB0-797EFC83D04E}" type="pres">
      <dgm:prSet presAssocID="{66B7E387-78EF-4E45-89A6-0EE17246188F}" presName="hierChild4" presStyleCnt="0"/>
      <dgm:spPr/>
    </dgm:pt>
    <dgm:pt modelId="{055B06D5-B3D6-4F34-BAB2-DCC9BF0C099E}" type="pres">
      <dgm:prSet presAssocID="{48F2FB6F-FF10-49DB-85A4-D662F15EF5A5}" presName="Name10" presStyleLbl="parChTrans1D2" presStyleIdx="1" presStyleCnt="4"/>
      <dgm:spPr/>
    </dgm:pt>
    <dgm:pt modelId="{9FED30B2-8C84-45C8-BEA7-ECAFAEF0142B}" type="pres">
      <dgm:prSet presAssocID="{8DABAA6C-103D-4232-8199-C93209C7846E}" presName="hierRoot2" presStyleCnt="0"/>
      <dgm:spPr/>
    </dgm:pt>
    <dgm:pt modelId="{16F37B4B-5AF7-4F2E-9475-9A7994D8EFA0}" type="pres">
      <dgm:prSet presAssocID="{8DABAA6C-103D-4232-8199-C93209C7846E}" presName="composite2" presStyleCnt="0"/>
      <dgm:spPr/>
    </dgm:pt>
    <dgm:pt modelId="{F8AE4DD0-5241-4CEC-A677-59F497876A20}" type="pres">
      <dgm:prSet presAssocID="{8DABAA6C-103D-4232-8199-C93209C7846E}" presName="background2" presStyleLbl="node2" presStyleIdx="1" presStyleCnt="4"/>
      <dgm:spPr/>
    </dgm:pt>
    <dgm:pt modelId="{3BF67722-3101-4820-A5B1-7F56E5ABBAFD}" type="pres">
      <dgm:prSet presAssocID="{8DABAA6C-103D-4232-8199-C93209C7846E}" presName="text2" presStyleLbl="fgAcc2" presStyleIdx="1" presStyleCnt="4" custScaleX="175617" custScaleY="195584">
        <dgm:presLayoutVars>
          <dgm:chPref val="3"/>
        </dgm:presLayoutVars>
      </dgm:prSet>
      <dgm:spPr/>
    </dgm:pt>
    <dgm:pt modelId="{2BADFC7E-F045-4EF2-B70E-A359C3B81450}" type="pres">
      <dgm:prSet presAssocID="{8DABAA6C-103D-4232-8199-C93209C7846E}" presName="hierChild3" presStyleCnt="0"/>
      <dgm:spPr/>
    </dgm:pt>
    <dgm:pt modelId="{B3CAB90F-F883-4350-8302-612F8B09EB93}" type="pres">
      <dgm:prSet presAssocID="{918DC4BD-07F9-46A0-99FF-C51786629A3B}" presName="Name17" presStyleLbl="parChTrans1D3" presStyleIdx="4" presStyleCnt="12"/>
      <dgm:spPr/>
    </dgm:pt>
    <dgm:pt modelId="{D1D558D9-70BE-424F-B980-537717A82078}" type="pres">
      <dgm:prSet presAssocID="{1ADCC245-9445-4F1B-9EBD-1FA5B91FC262}" presName="hierRoot3" presStyleCnt="0"/>
      <dgm:spPr/>
    </dgm:pt>
    <dgm:pt modelId="{16A045FA-76FF-4FFD-8952-1DD5BF45104F}" type="pres">
      <dgm:prSet presAssocID="{1ADCC245-9445-4F1B-9EBD-1FA5B91FC262}" presName="composite3" presStyleCnt="0"/>
      <dgm:spPr/>
    </dgm:pt>
    <dgm:pt modelId="{AF3B2328-2F86-407C-B51B-A313FDBDCCF2}" type="pres">
      <dgm:prSet presAssocID="{1ADCC245-9445-4F1B-9EBD-1FA5B91FC262}" presName="background3" presStyleLbl="node3" presStyleIdx="4" presStyleCnt="12"/>
      <dgm:spPr/>
    </dgm:pt>
    <dgm:pt modelId="{1C71A51F-9F98-4A98-80B2-FA1354C8F1A7}" type="pres">
      <dgm:prSet presAssocID="{1ADCC245-9445-4F1B-9EBD-1FA5B91FC262}" presName="text3" presStyleLbl="fgAcc3" presStyleIdx="4" presStyleCnt="12" custScaleX="47619" custScaleY="166058">
        <dgm:presLayoutVars>
          <dgm:chPref val="3"/>
        </dgm:presLayoutVars>
      </dgm:prSet>
      <dgm:spPr/>
    </dgm:pt>
    <dgm:pt modelId="{B4438765-82C2-41E2-953A-36EBA94CACD5}" type="pres">
      <dgm:prSet presAssocID="{1ADCC245-9445-4F1B-9EBD-1FA5B91FC262}" presName="hierChild4" presStyleCnt="0"/>
      <dgm:spPr/>
    </dgm:pt>
    <dgm:pt modelId="{99C8A071-9822-497C-B286-D97639CB0615}" type="pres">
      <dgm:prSet presAssocID="{2BA932A0-D669-496E-9F59-9B25AFB107FE}" presName="Name17" presStyleLbl="parChTrans1D3" presStyleIdx="5" presStyleCnt="12"/>
      <dgm:spPr/>
    </dgm:pt>
    <dgm:pt modelId="{C9EDCD48-9014-4DB3-8A8A-62618C2DA16F}" type="pres">
      <dgm:prSet presAssocID="{C09BBB1C-9BE9-4DB0-9F2E-6519B5C555BA}" presName="hierRoot3" presStyleCnt="0"/>
      <dgm:spPr/>
    </dgm:pt>
    <dgm:pt modelId="{A1D489ED-8CC7-4209-9662-F13E3080870D}" type="pres">
      <dgm:prSet presAssocID="{C09BBB1C-9BE9-4DB0-9F2E-6519B5C555BA}" presName="composite3" presStyleCnt="0"/>
      <dgm:spPr/>
    </dgm:pt>
    <dgm:pt modelId="{00CB3235-663E-4873-8AB7-727F00CE1AB2}" type="pres">
      <dgm:prSet presAssocID="{C09BBB1C-9BE9-4DB0-9F2E-6519B5C555BA}" presName="background3" presStyleLbl="node3" presStyleIdx="5" presStyleCnt="12"/>
      <dgm:spPr/>
    </dgm:pt>
    <dgm:pt modelId="{0CE5B1C4-7388-4534-AE95-E921D272D7FC}" type="pres">
      <dgm:prSet presAssocID="{C09BBB1C-9BE9-4DB0-9F2E-6519B5C555BA}" presName="text3" presStyleLbl="fgAcc3" presStyleIdx="5" presStyleCnt="12" custScaleX="54231" custScaleY="166056">
        <dgm:presLayoutVars>
          <dgm:chPref val="3"/>
        </dgm:presLayoutVars>
      </dgm:prSet>
      <dgm:spPr/>
    </dgm:pt>
    <dgm:pt modelId="{4FDA6047-F1FA-49A1-AFB5-DBB87D5F15FC}" type="pres">
      <dgm:prSet presAssocID="{C09BBB1C-9BE9-4DB0-9F2E-6519B5C555BA}" presName="hierChild4" presStyleCnt="0"/>
      <dgm:spPr/>
    </dgm:pt>
    <dgm:pt modelId="{B21E7ACE-26E3-4E4B-82E0-4D21A8BE04B7}" type="pres">
      <dgm:prSet presAssocID="{F06B4066-6380-43D2-A3EA-7487652B7706}" presName="Name10" presStyleLbl="parChTrans1D2" presStyleIdx="2" presStyleCnt="4"/>
      <dgm:spPr/>
    </dgm:pt>
    <dgm:pt modelId="{5CE75604-7C2C-4575-AEC0-11F352C63B2B}" type="pres">
      <dgm:prSet presAssocID="{F7A39A6D-5BDF-4E8A-A238-0C565F6C656C}" presName="hierRoot2" presStyleCnt="0"/>
      <dgm:spPr/>
    </dgm:pt>
    <dgm:pt modelId="{FA8CBE59-9804-4BF7-B615-C41C5138FF88}" type="pres">
      <dgm:prSet presAssocID="{F7A39A6D-5BDF-4E8A-A238-0C565F6C656C}" presName="composite2" presStyleCnt="0"/>
      <dgm:spPr/>
    </dgm:pt>
    <dgm:pt modelId="{3F5B655F-4D54-4C42-918F-0B71D2E93102}" type="pres">
      <dgm:prSet presAssocID="{F7A39A6D-5BDF-4E8A-A238-0C565F6C656C}" presName="background2" presStyleLbl="node2" presStyleIdx="2" presStyleCnt="4"/>
      <dgm:spPr/>
    </dgm:pt>
    <dgm:pt modelId="{F53E46E4-725B-4161-8D21-11E45A69D16F}" type="pres">
      <dgm:prSet presAssocID="{F7A39A6D-5BDF-4E8A-A238-0C565F6C656C}" presName="text2" presStyleLbl="fgAcc2" presStyleIdx="2" presStyleCnt="4" custScaleX="176862" custScaleY="183663">
        <dgm:presLayoutVars>
          <dgm:chPref val="3"/>
        </dgm:presLayoutVars>
      </dgm:prSet>
      <dgm:spPr/>
    </dgm:pt>
    <dgm:pt modelId="{D9E9CF58-1339-4260-B5A8-5606E094189A}" type="pres">
      <dgm:prSet presAssocID="{F7A39A6D-5BDF-4E8A-A238-0C565F6C656C}" presName="hierChild3" presStyleCnt="0"/>
      <dgm:spPr/>
    </dgm:pt>
    <dgm:pt modelId="{31DDBD1C-451E-4B30-B02C-5F5F80D51D80}" type="pres">
      <dgm:prSet presAssocID="{FDD79791-CC0F-400B-A604-48312508D7E8}" presName="Name17" presStyleLbl="parChTrans1D3" presStyleIdx="6" presStyleCnt="12"/>
      <dgm:spPr/>
    </dgm:pt>
    <dgm:pt modelId="{8075859E-89F6-4BCC-9845-D66420DB2F1E}" type="pres">
      <dgm:prSet presAssocID="{A642982E-0A1C-4B10-8F19-5787D348E183}" presName="hierRoot3" presStyleCnt="0"/>
      <dgm:spPr/>
    </dgm:pt>
    <dgm:pt modelId="{4A63FF44-18B7-434B-86D3-EDC406940B9F}" type="pres">
      <dgm:prSet presAssocID="{A642982E-0A1C-4B10-8F19-5787D348E183}" presName="composite3" presStyleCnt="0"/>
      <dgm:spPr/>
    </dgm:pt>
    <dgm:pt modelId="{0868D677-8D6D-4D0B-AACF-606B1E0EAF7E}" type="pres">
      <dgm:prSet presAssocID="{A642982E-0A1C-4B10-8F19-5787D348E183}" presName="background3" presStyleLbl="node3" presStyleIdx="6" presStyleCnt="12"/>
      <dgm:spPr/>
    </dgm:pt>
    <dgm:pt modelId="{AD9921FC-1EFB-4EBD-B4F5-814D4A79BD74}" type="pres">
      <dgm:prSet presAssocID="{A642982E-0A1C-4B10-8F19-5787D348E183}" presName="text3" presStyleLbl="fgAcc3" presStyleIdx="6" presStyleCnt="12" custScaleX="47293" custScaleY="343310">
        <dgm:presLayoutVars>
          <dgm:chPref val="3"/>
        </dgm:presLayoutVars>
      </dgm:prSet>
      <dgm:spPr/>
    </dgm:pt>
    <dgm:pt modelId="{69AAB3AF-468C-466F-B7B8-DA32363F4079}" type="pres">
      <dgm:prSet presAssocID="{A642982E-0A1C-4B10-8F19-5787D348E183}" presName="hierChild4" presStyleCnt="0"/>
      <dgm:spPr/>
    </dgm:pt>
    <dgm:pt modelId="{9CECF116-AA7E-4508-B643-351FDEB14FAC}" type="pres">
      <dgm:prSet presAssocID="{70D822F0-7682-47C3-81BB-E4C3A90A6003}" presName="Name17" presStyleLbl="parChTrans1D3" presStyleIdx="7" presStyleCnt="12"/>
      <dgm:spPr/>
    </dgm:pt>
    <dgm:pt modelId="{D8CF7BDC-3CD3-4501-A4CF-DCD40DB393B1}" type="pres">
      <dgm:prSet presAssocID="{B76D706A-621E-48D3-A37D-3D8D210642E5}" presName="hierRoot3" presStyleCnt="0"/>
      <dgm:spPr/>
    </dgm:pt>
    <dgm:pt modelId="{1331A6F2-6AB7-47C5-B986-44D1DEDB0B5D}" type="pres">
      <dgm:prSet presAssocID="{B76D706A-621E-48D3-A37D-3D8D210642E5}" presName="composite3" presStyleCnt="0"/>
      <dgm:spPr/>
    </dgm:pt>
    <dgm:pt modelId="{E9B107C4-F006-4DE7-AF5E-0F27103DC944}" type="pres">
      <dgm:prSet presAssocID="{B76D706A-621E-48D3-A37D-3D8D210642E5}" presName="background3" presStyleLbl="node3" presStyleIdx="7" presStyleCnt="12"/>
      <dgm:spPr/>
    </dgm:pt>
    <dgm:pt modelId="{A7F49133-C52B-473E-B0DC-DD6B42FB36A4}" type="pres">
      <dgm:prSet presAssocID="{B76D706A-621E-48D3-A37D-3D8D210642E5}" presName="text3" presStyleLbl="fgAcc3" presStyleIdx="7" presStyleCnt="12" custScaleX="42653" custScaleY="426862">
        <dgm:presLayoutVars>
          <dgm:chPref val="3"/>
        </dgm:presLayoutVars>
      </dgm:prSet>
      <dgm:spPr/>
    </dgm:pt>
    <dgm:pt modelId="{0D2BDE79-7B25-446D-A51D-052E2905E8A7}" type="pres">
      <dgm:prSet presAssocID="{B76D706A-621E-48D3-A37D-3D8D210642E5}" presName="hierChild4" presStyleCnt="0"/>
      <dgm:spPr/>
    </dgm:pt>
    <dgm:pt modelId="{671C741C-B714-44FE-AD61-B866E41FE414}" type="pres">
      <dgm:prSet presAssocID="{F9F480A3-E481-4E96-B5C1-7BB01C0E3518}" presName="Name17" presStyleLbl="parChTrans1D3" presStyleIdx="8" presStyleCnt="12"/>
      <dgm:spPr/>
    </dgm:pt>
    <dgm:pt modelId="{72215628-93AA-47B1-8383-6B97FC5286B7}" type="pres">
      <dgm:prSet presAssocID="{462255C3-D84A-48A7-845E-77BD28AB5E47}" presName="hierRoot3" presStyleCnt="0"/>
      <dgm:spPr/>
    </dgm:pt>
    <dgm:pt modelId="{C93B83EB-C678-4CB9-B131-194897C9C806}" type="pres">
      <dgm:prSet presAssocID="{462255C3-D84A-48A7-845E-77BD28AB5E47}" presName="composite3" presStyleCnt="0"/>
      <dgm:spPr/>
    </dgm:pt>
    <dgm:pt modelId="{95518712-32D4-41CE-A05D-59F7E0A29548}" type="pres">
      <dgm:prSet presAssocID="{462255C3-D84A-48A7-845E-77BD28AB5E47}" presName="background3" presStyleLbl="node3" presStyleIdx="8" presStyleCnt="12"/>
      <dgm:spPr/>
    </dgm:pt>
    <dgm:pt modelId="{B1281EEA-044E-45D0-8D8F-E3CB1952A7B5}" type="pres">
      <dgm:prSet presAssocID="{462255C3-D84A-48A7-845E-77BD28AB5E47}" presName="text3" presStyleLbl="fgAcc3" presStyleIdx="8" presStyleCnt="12" custScaleX="43442" custScaleY="502781">
        <dgm:presLayoutVars>
          <dgm:chPref val="3"/>
        </dgm:presLayoutVars>
      </dgm:prSet>
      <dgm:spPr/>
    </dgm:pt>
    <dgm:pt modelId="{3F1FBD91-70A1-4B47-8B0F-CDEEC7E7083E}" type="pres">
      <dgm:prSet presAssocID="{462255C3-D84A-48A7-845E-77BD28AB5E47}" presName="hierChild4" presStyleCnt="0"/>
      <dgm:spPr/>
    </dgm:pt>
    <dgm:pt modelId="{1D484AB0-A888-4CEC-9D36-2DD838591E97}" type="pres">
      <dgm:prSet presAssocID="{9D7E951F-FDDD-4796-80D2-BFD9F323F5BD}" presName="Name10" presStyleLbl="parChTrans1D2" presStyleIdx="3" presStyleCnt="4"/>
      <dgm:spPr/>
    </dgm:pt>
    <dgm:pt modelId="{D490728F-E9DF-459B-9840-6AF5511F9303}" type="pres">
      <dgm:prSet presAssocID="{64B9806D-F336-4730-87B2-CFE87B071811}" presName="hierRoot2" presStyleCnt="0"/>
      <dgm:spPr/>
    </dgm:pt>
    <dgm:pt modelId="{5149A920-3E08-4850-89D6-58656DC668CD}" type="pres">
      <dgm:prSet presAssocID="{64B9806D-F336-4730-87B2-CFE87B071811}" presName="composite2" presStyleCnt="0"/>
      <dgm:spPr/>
    </dgm:pt>
    <dgm:pt modelId="{3E93D737-52AE-4F91-8353-FA6E0FB96F6E}" type="pres">
      <dgm:prSet presAssocID="{64B9806D-F336-4730-87B2-CFE87B071811}" presName="background2" presStyleLbl="node2" presStyleIdx="3" presStyleCnt="4"/>
      <dgm:spPr/>
    </dgm:pt>
    <dgm:pt modelId="{DB129341-1AB2-4599-A936-DEA79F68C305}" type="pres">
      <dgm:prSet presAssocID="{64B9806D-F336-4730-87B2-CFE87B071811}" presName="text2" presStyleLbl="fgAcc2" presStyleIdx="3" presStyleCnt="4" custScaleX="171451" custScaleY="202223">
        <dgm:presLayoutVars>
          <dgm:chPref val="3"/>
        </dgm:presLayoutVars>
      </dgm:prSet>
      <dgm:spPr/>
    </dgm:pt>
    <dgm:pt modelId="{80F1C8D9-B3DE-49C4-87C1-F63739F87949}" type="pres">
      <dgm:prSet presAssocID="{64B9806D-F336-4730-87B2-CFE87B071811}" presName="hierChild3" presStyleCnt="0"/>
      <dgm:spPr/>
    </dgm:pt>
    <dgm:pt modelId="{80A3554B-CBA4-4CFA-8931-3EB9F6B19C2D}" type="pres">
      <dgm:prSet presAssocID="{34CE0FBC-CF86-4268-B4BF-A5F76A62F270}" presName="Name17" presStyleLbl="parChTrans1D3" presStyleIdx="9" presStyleCnt="12"/>
      <dgm:spPr/>
    </dgm:pt>
    <dgm:pt modelId="{09A1F3AE-C6FA-4A50-B2EC-636E7492E5A2}" type="pres">
      <dgm:prSet presAssocID="{F45A65ED-7C46-4124-93CF-CABF034BB110}" presName="hierRoot3" presStyleCnt="0"/>
      <dgm:spPr/>
    </dgm:pt>
    <dgm:pt modelId="{D9139A0D-157B-451A-AC0F-AF3CDED9CC25}" type="pres">
      <dgm:prSet presAssocID="{F45A65ED-7C46-4124-93CF-CABF034BB110}" presName="composite3" presStyleCnt="0"/>
      <dgm:spPr/>
    </dgm:pt>
    <dgm:pt modelId="{F400C5DE-033A-41C9-A89D-1B51B14C9322}" type="pres">
      <dgm:prSet presAssocID="{F45A65ED-7C46-4124-93CF-CABF034BB110}" presName="background3" presStyleLbl="node3" presStyleIdx="9" presStyleCnt="12"/>
      <dgm:spPr/>
    </dgm:pt>
    <dgm:pt modelId="{A506BC2C-5F6C-4BBF-BA1E-CD1C18DE6248}" type="pres">
      <dgm:prSet presAssocID="{F45A65ED-7C46-4124-93CF-CABF034BB110}" presName="text3" presStyleLbl="fgAcc3" presStyleIdx="9" presStyleCnt="12" custScaleX="51671" custScaleY="546898">
        <dgm:presLayoutVars>
          <dgm:chPref val="3"/>
        </dgm:presLayoutVars>
      </dgm:prSet>
      <dgm:spPr/>
    </dgm:pt>
    <dgm:pt modelId="{1C9D39AF-921D-4425-88C1-BC16BEE09F17}" type="pres">
      <dgm:prSet presAssocID="{F45A65ED-7C46-4124-93CF-CABF034BB110}" presName="hierChild4" presStyleCnt="0"/>
      <dgm:spPr/>
    </dgm:pt>
    <dgm:pt modelId="{1F2BAE5B-0995-4641-B036-E91BA1A456E3}" type="pres">
      <dgm:prSet presAssocID="{3FB191E2-6BCA-46DD-BA1E-A35C7B321A1E}" presName="Name17" presStyleLbl="parChTrans1D3" presStyleIdx="10" presStyleCnt="12"/>
      <dgm:spPr/>
    </dgm:pt>
    <dgm:pt modelId="{842FFDEB-31D4-45EC-B16D-611D5427BB82}" type="pres">
      <dgm:prSet presAssocID="{75441CAF-4794-48A9-840B-DC0FFCC7E3AF}" presName="hierRoot3" presStyleCnt="0"/>
      <dgm:spPr/>
    </dgm:pt>
    <dgm:pt modelId="{D3E099E9-E0AA-4837-8701-89931B82806D}" type="pres">
      <dgm:prSet presAssocID="{75441CAF-4794-48A9-840B-DC0FFCC7E3AF}" presName="composite3" presStyleCnt="0"/>
      <dgm:spPr/>
    </dgm:pt>
    <dgm:pt modelId="{D574E326-470B-4D85-82F0-E65000496EEE}" type="pres">
      <dgm:prSet presAssocID="{75441CAF-4794-48A9-840B-DC0FFCC7E3AF}" presName="background3" presStyleLbl="node3" presStyleIdx="10" presStyleCnt="12"/>
      <dgm:spPr/>
    </dgm:pt>
    <dgm:pt modelId="{EBBC72D8-BF0C-4FD7-B9B5-6B60C7FD66BC}" type="pres">
      <dgm:prSet presAssocID="{75441CAF-4794-48A9-840B-DC0FFCC7E3AF}" presName="text3" presStyleLbl="fgAcc3" presStyleIdx="10" presStyleCnt="12" custScaleX="55021" custScaleY="465290">
        <dgm:presLayoutVars>
          <dgm:chPref val="3"/>
        </dgm:presLayoutVars>
      </dgm:prSet>
      <dgm:spPr/>
    </dgm:pt>
    <dgm:pt modelId="{F33CBA0D-F509-43E8-9A8B-60CB1C27AF0C}" type="pres">
      <dgm:prSet presAssocID="{75441CAF-4794-48A9-840B-DC0FFCC7E3AF}" presName="hierChild4" presStyleCnt="0"/>
      <dgm:spPr/>
    </dgm:pt>
    <dgm:pt modelId="{4DC14190-AF3C-462C-8435-A219FD50DF20}" type="pres">
      <dgm:prSet presAssocID="{B79E56B1-ECF6-4F6F-833F-561F85D5896A}" presName="Name17" presStyleLbl="parChTrans1D3" presStyleIdx="11" presStyleCnt="12"/>
      <dgm:spPr/>
    </dgm:pt>
    <dgm:pt modelId="{CDD74008-C52E-4D4A-8B24-017D42662C2F}" type="pres">
      <dgm:prSet presAssocID="{259FAE95-C641-45CD-BB46-20213F1BABC8}" presName="hierRoot3" presStyleCnt="0"/>
      <dgm:spPr/>
    </dgm:pt>
    <dgm:pt modelId="{17115BCE-596E-4621-9AA0-636DD29FE196}" type="pres">
      <dgm:prSet presAssocID="{259FAE95-C641-45CD-BB46-20213F1BABC8}" presName="composite3" presStyleCnt="0"/>
      <dgm:spPr/>
    </dgm:pt>
    <dgm:pt modelId="{171ACEA1-37D5-49BC-8650-42A89CBD8ACB}" type="pres">
      <dgm:prSet presAssocID="{259FAE95-C641-45CD-BB46-20213F1BABC8}" presName="background3" presStyleLbl="node3" presStyleIdx="11" presStyleCnt="12"/>
      <dgm:spPr/>
    </dgm:pt>
    <dgm:pt modelId="{C259B4FE-9275-4AB0-BF58-E230EB528B21}" type="pres">
      <dgm:prSet presAssocID="{259FAE95-C641-45CD-BB46-20213F1BABC8}" presName="text3" presStyleLbl="fgAcc3" presStyleIdx="11" presStyleCnt="12" custScaleX="51828" custScaleY="324793">
        <dgm:presLayoutVars>
          <dgm:chPref val="3"/>
        </dgm:presLayoutVars>
      </dgm:prSet>
      <dgm:spPr/>
    </dgm:pt>
    <dgm:pt modelId="{04B4BD10-764E-43D7-B60C-C0170F897722}" type="pres">
      <dgm:prSet presAssocID="{259FAE95-C641-45CD-BB46-20213F1BABC8}" presName="hierChild4" presStyleCnt="0"/>
      <dgm:spPr/>
    </dgm:pt>
  </dgm:ptLst>
  <dgm:cxnLst>
    <dgm:cxn modelId="{A0436A13-1BB7-4572-A7D1-503A22C8E421}" type="presOf" srcId="{70D822F0-7682-47C3-81BB-E4C3A90A6003}" destId="{9CECF116-AA7E-4508-B643-351FDEB14FAC}" srcOrd="0" destOrd="0" presId="urn:microsoft.com/office/officeart/2005/8/layout/hierarchy1"/>
    <dgm:cxn modelId="{0A87A415-E071-4FA8-B059-E245F097DA9C}" type="presOf" srcId="{66B7E387-78EF-4E45-89A6-0EE17246188F}" destId="{FB3B2E1C-E5DA-47DB-9E6C-E2AFE3E8AE9F}" srcOrd="0" destOrd="0" presId="urn:microsoft.com/office/officeart/2005/8/layout/hierarchy1"/>
    <dgm:cxn modelId="{80A35C18-B460-4B9A-B52B-8AE8D7D49FCF}" srcId="{3C8A05CA-8B3B-4EA6-AAD7-358857AA4DF7}" destId="{888BF844-F028-4546-9874-715E269A85B5}" srcOrd="1" destOrd="0" parTransId="{6B813A81-B030-4E4F-9062-46D97EF78E3B}" sibTransId="{8F37C049-D4F9-413C-AC66-D30DBB7CEF42}"/>
    <dgm:cxn modelId="{22E0EF1B-115C-44DA-91E2-8CF20BCB9576}" type="presOf" srcId="{3FB191E2-6BCA-46DD-BA1E-A35C7B321A1E}" destId="{1F2BAE5B-0995-4641-B036-E91BA1A456E3}" srcOrd="0" destOrd="0" presId="urn:microsoft.com/office/officeart/2005/8/layout/hierarchy1"/>
    <dgm:cxn modelId="{0498C321-89B1-442E-91A3-C361971D06A5}" type="presOf" srcId="{416FC3AF-6FBA-4B26-8C25-38F3B585A295}" destId="{34B56AF9-CD6D-4371-A7C2-788CC48CFF0F}" srcOrd="0" destOrd="0" presId="urn:microsoft.com/office/officeart/2005/8/layout/hierarchy1"/>
    <dgm:cxn modelId="{31DC6223-4426-440C-9342-EBAC488B126C}" type="presOf" srcId="{918DC4BD-07F9-46A0-99FF-C51786629A3B}" destId="{B3CAB90F-F883-4350-8302-612F8B09EB93}" srcOrd="0" destOrd="0" presId="urn:microsoft.com/office/officeart/2005/8/layout/hierarchy1"/>
    <dgm:cxn modelId="{0D62982D-AE01-4FF7-BC30-67948B07FA56}" srcId="{88CC53F1-3A68-4D31-A2EC-82A494AF39A9}" destId="{64B9806D-F336-4730-87B2-CFE87B071811}" srcOrd="3" destOrd="0" parTransId="{9D7E951F-FDDD-4796-80D2-BFD9F323F5BD}" sibTransId="{978972E6-A5DA-4D90-B096-1F6EBFB3F63D}"/>
    <dgm:cxn modelId="{E0EF5036-F743-45AD-80B9-3791B32DC1F8}" type="presOf" srcId="{A642982E-0A1C-4B10-8F19-5787D348E183}" destId="{AD9921FC-1EFB-4EBD-B4F5-814D4A79BD74}" srcOrd="0" destOrd="0" presId="urn:microsoft.com/office/officeart/2005/8/layout/hierarchy1"/>
    <dgm:cxn modelId="{590FCE38-E283-4244-85C0-63D70703D2B3}" type="presOf" srcId="{064AF62E-3577-4925-BB94-8591DE8DF580}" destId="{312BB556-F3E2-4B41-A901-C5806C6E943A}" srcOrd="0" destOrd="0" presId="urn:microsoft.com/office/officeart/2005/8/layout/hierarchy1"/>
    <dgm:cxn modelId="{A04C4A3C-9691-4C04-9291-6FAFEC2D8344}" type="presOf" srcId="{7F24B9D2-620D-49E1-B0A9-5ED49D9C822D}" destId="{940518F2-73B1-4D41-A8D0-CE54A87C37AA}" srcOrd="0" destOrd="0" presId="urn:microsoft.com/office/officeart/2005/8/layout/hierarchy1"/>
    <dgm:cxn modelId="{9267F340-D3D4-4678-B567-4D22CCC2B821}" srcId="{64B9806D-F336-4730-87B2-CFE87B071811}" destId="{F45A65ED-7C46-4124-93CF-CABF034BB110}" srcOrd="0" destOrd="0" parTransId="{34CE0FBC-CF86-4268-B4BF-A5F76A62F270}" sibTransId="{DB439854-32CE-4E27-83B9-653F88523291}"/>
    <dgm:cxn modelId="{1613995D-7F70-4108-AB8F-743DB15BA801}" type="presOf" srcId="{B79E56B1-ECF6-4F6F-833F-561F85D5896A}" destId="{4DC14190-AF3C-462C-8435-A219FD50DF20}" srcOrd="0" destOrd="0" presId="urn:microsoft.com/office/officeart/2005/8/layout/hierarchy1"/>
    <dgm:cxn modelId="{52F04F42-ED7A-4201-B5B9-D835F39057D0}" type="presOf" srcId="{C09BBB1C-9BE9-4DB0-9F2E-6519B5C555BA}" destId="{0CE5B1C4-7388-4534-AE95-E921D272D7FC}" srcOrd="0" destOrd="0" presId="urn:microsoft.com/office/officeart/2005/8/layout/hierarchy1"/>
    <dgm:cxn modelId="{994A3A48-B36E-4451-AEE0-729145431F4B}" type="presOf" srcId="{F7A39A6D-5BDF-4E8A-A238-0C565F6C656C}" destId="{F53E46E4-725B-4161-8D21-11E45A69D16F}" srcOrd="0" destOrd="0" presId="urn:microsoft.com/office/officeart/2005/8/layout/hierarchy1"/>
    <dgm:cxn modelId="{65264648-6247-4253-BD9B-AF1014443A42}" srcId="{3C8A05CA-8B3B-4EA6-AAD7-358857AA4DF7}" destId="{DA03B739-654E-4046-B91B-1BFEF3EBBD7A}" srcOrd="2" destOrd="0" parTransId="{56BD96CB-FDAA-4BFE-A4D5-971A0281AFF1}" sibTransId="{F3CE31BF-ACEE-477A-9A3F-BC26CAF5A0B3}"/>
    <dgm:cxn modelId="{227CA049-6468-4E18-871E-2DA283E4F58F}" type="presOf" srcId="{9D7E951F-FDDD-4796-80D2-BFD9F323F5BD}" destId="{1D484AB0-A888-4CEC-9D36-2DD838591E97}" srcOrd="0" destOrd="0" presId="urn:microsoft.com/office/officeart/2005/8/layout/hierarchy1"/>
    <dgm:cxn modelId="{185E546A-E019-4760-803E-B40344D0E726}" type="presOf" srcId="{56BD96CB-FDAA-4BFE-A4D5-971A0281AFF1}" destId="{9D4F912E-358B-489D-A6CB-A464CD2CE64B}" srcOrd="0" destOrd="0" presId="urn:microsoft.com/office/officeart/2005/8/layout/hierarchy1"/>
    <dgm:cxn modelId="{4DD0374F-2BEB-4D04-B8D7-ACFE19493827}" type="presOf" srcId="{48F2FB6F-FF10-49DB-85A4-D662F15EF5A5}" destId="{055B06D5-B3D6-4F34-BAB2-DCC9BF0C099E}" srcOrd="0" destOrd="0" presId="urn:microsoft.com/office/officeart/2005/8/layout/hierarchy1"/>
    <dgm:cxn modelId="{2D813450-6770-407E-9AB8-255037845E25}" type="presOf" srcId="{75441CAF-4794-48A9-840B-DC0FFCC7E3AF}" destId="{EBBC72D8-BF0C-4FD7-B9B5-6B60C7FD66BC}" srcOrd="0" destOrd="0" presId="urn:microsoft.com/office/officeart/2005/8/layout/hierarchy1"/>
    <dgm:cxn modelId="{47648C50-B8B9-4671-BFA9-0C19B9B2BF59}" srcId="{F7A39A6D-5BDF-4E8A-A238-0C565F6C656C}" destId="{A642982E-0A1C-4B10-8F19-5787D348E183}" srcOrd="0" destOrd="0" parTransId="{FDD79791-CC0F-400B-A604-48312508D7E8}" sibTransId="{81D8BE60-8545-421E-B3EB-CBE699C8F425}"/>
    <dgm:cxn modelId="{5EA5F450-E50E-4DE3-8107-5E274F556D75}" type="presOf" srcId="{2BA932A0-D669-496E-9F59-9B25AFB107FE}" destId="{99C8A071-9822-497C-B286-D97639CB0615}" srcOrd="0" destOrd="0" presId="urn:microsoft.com/office/officeart/2005/8/layout/hierarchy1"/>
    <dgm:cxn modelId="{514CEF7A-2E8E-476A-AF45-892E562AEED6}" srcId="{3C8A05CA-8B3B-4EA6-AAD7-358857AA4DF7}" destId="{66B7E387-78EF-4E45-89A6-0EE17246188F}" srcOrd="3" destOrd="0" parTransId="{F39C3B80-B5E7-4D54-89F6-335FADFE2CE4}" sibTransId="{2607E3DF-94BE-4228-A62F-73F2BEC115A0}"/>
    <dgm:cxn modelId="{89DDA47B-0EBA-426F-9F4B-EFA88ECFE5D1}" type="presOf" srcId="{F06B4066-6380-43D2-A3EA-7487652B7706}" destId="{B21E7ACE-26E3-4E4B-82E0-4D21A8BE04B7}" srcOrd="0" destOrd="0" presId="urn:microsoft.com/office/officeart/2005/8/layout/hierarchy1"/>
    <dgm:cxn modelId="{C436AC7C-051F-4C55-A032-D94B17481183}" type="presOf" srcId="{1ADCC245-9445-4F1B-9EBD-1FA5B91FC262}" destId="{1C71A51F-9F98-4A98-80B2-FA1354C8F1A7}" srcOrd="0" destOrd="0" presId="urn:microsoft.com/office/officeart/2005/8/layout/hierarchy1"/>
    <dgm:cxn modelId="{FCBBA283-F4A6-41E7-B8FA-1300A468BBFF}" srcId="{88CC53F1-3A68-4D31-A2EC-82A494AF39A9}" destId="{3C8A05CA-8B3B-4EA6-AAD7-358857AA4DF7}" srcOrd="0" destOrd="0" parTransId="{416FC3AF-6FBA-4B26-8C25-38F3B585A295}" sibTransId="{2AACB52A-A940-4BC8-A4E1-59D1D7E835B3}"/>
    <dgm:cxn modelId="{92818984-FFC7-475F-919B-B2E5814B63B1}" type="presOf" srcId="{8DABAA6C-103D-4232-8199-C93209C7846E}" destId="{3BF67722-3101-4820-A5B1-7F56E5ABBAFD}" srcOrd="0" destOrd="0" presId="urn:microsoft.com/office/officeart/2005/8/layout/hierarchy1"/>
    <dgm:cxn modelId="{122F2B8D-911A-4304-80DF-7F32CE5043E0}" type="presOf" srcId="{3C8A05CA-8B3B-4EA6-AAD7-358857AA4DF7}" destId="{FDFF7182-1D5F-4AEF-996B-25CA55EA0EA5}" srcOrd="0" destOrd="0" presId="urn:microsoft.com/office/officeart/2005/8/layout/hierarchy1"/>
    <dgm:cxn modelId="{040D758E-420B-4690-A944-769F014B3CCF}" type="presOf" srcId="{88CC53F1-3A68-4D31-A2EC-82A494AF39A9}" destId="{6DA4D937-D0F4-4024-8D38-14FC0CD12965}" srcOrd="0" destOrd="0" presId="urn:microsoft.com/office/officeart/2005/8/layout/hierarchy1"/>
    <dgm:cxn modelId="{F3F11192-E87E-453A-84DC-10D133C746B9}" srcId="{F7A39A6D-5BDF-4E8A-A238-0C565F6C656C}" destId="{462255C3-D84A-48A7-845E-77BD28AB5E47}" srcOrd="2" destOrd="0" parTransId="{F9F480A3-E481-4E96-B5C1-7BB01C0E3518}" sibTransId="{968B747B-6158-4A98-A9EA-E6416FFA8D71}"/>
    <dgm:cxn modelId="{85874E93-C640-473C-9D76-10ADB91BCBD6}" type="presOf" srcId="{34CE0FBC-CF86-4268-B4BF-A5F76A62F270}" destId="{80A3554B-CBA4-4CFA-8931-3EB9F6B19C2D}" srcOrd="0" destOrd="0" presId="urn:microsoft.com/office/officeart/2005/8/layout/hierarchy1"/>
    <dgm:cxn modelId="{98DD6D94-B8C3-49DB-9C68-EDF30DA27E5D}" type="presOf" srcId="{B76D706A-621E-48D3-A37D-3D8D210642E5}" destId="{A7F49133-C52B-473E-B0DC-DD6B42FB36A4}" srcOrd="0" destOrd="0" presId="urn:microsoft.com/office/officeart/2005/8/layout/hierarchy1"/>
    <dgm:cxn modelId="{9ADE4B9B-EDCD-4466-862B-E335CD773788}" srcId="{3C8A05CA-8B3B-4EA6-AAD7-358857AA4DF7}" destId="{65ACE785-F301-4C75-B590-95D2A779D63B}" srcOrd="0" destOrd="0" parTransId="{064AF62E-3577-4925-BB94-8591DE8DF580}" sibTransId="{E11B0C1F-CCA3-4724-BBD9-BA4DCB21FD2E}"/>
    <dgm:cxn modelId="{2AD267A1-77EF-4FF6-B028-726D64390946}" type="presOf" srcId="{F9F480A3-E481-4E96-B5C1-7BB01C0E3518}" destId="{671C741C-B714-44FE-AD61-B866E41FE414}" srcOrd="0" destOrd="0" presId="urn:microsoft.com/office/officeart/2005/8/layout/hierarchy1"/>
    <dgm:cxn modelId="{0F63D0A5-4E7C-4BD9-9746-A116460120FE}" srcId="{88CC53F1-3A68-4D31-A2EC-82A494AF39A9}" destId="{F7A39A6D-5BDF-4E8A-A238-0C565F6C656C}" srcOrd="2" destOrd="0" parTransId="{F06B4066-6380-43D2-A3EA-7487652B7706}" sibTransId="{6E622A31-9AEB-4EC5-9D09-A90BC8ABF10D}"/>
    <dgm:cxn modelId="{5D9FBBB0-73E9-4F19-AB83-3A627CEF2F0B}" srcId="{64B9806D-F336-4730-87B2-CFE87B071811}" destId="{75441CAF-4794-48A9-840B-DC0FFCC7E3AF}" srcOrd="1" destOrd="0" parTransId="{3FB191E2-6BCA-46DD-BA1E-A35C7B321A1E}" sibTransId="{EBBDCD39-EADD-463D-A34F-16917320A222}"/>
    <dgm:cxn modelId="{558240BA-64B6-4716-AD33-771574895315}" srcId="{7F24B9D2-620D-49E1-B0A9-5ED49D9C822D}" destId="{88CC53F1-3A68-4D31-A2EC-82A494AF39A9}" srcOrd="0" destOrd="0" parTransId="{DD3CD945-278D-498B-9283-AEF4749D0525}" sibTransId="{82634BC6-6633-4F46-B3AD-FDF32C31A8EA}"/>
    <dgm:cxn modelId="{72DD9FCD-CF41-4A26-B787-1CB13D788089}" srcId="{64B9806D-F336-4730-87B2-CFE87B071811}" destId="{259FAE95-C641-45CD-BB46-20213F1BABC8}" srcOrd="2" destOrd="0" parTransId="{B79E56B1-ECF6-4F6F-833F-561F85D5896A}" sibTransId="{BDF0B452-DFDD-4100-82C6-2E3D48BD7903}"/>
    <dgm:cxn modelId="{E48F47D0-D7D0-4077-9335-EC1D7C94C409}" type="presOf" srcId="{FDD79791-CC0F-400B-A604-48312508D7E8}" destId="{31DDBD1C-451E-4B30-B02C-5F5F80D51D80}" srcOrd="0" destOrd="0" presId="urn:microsoft.com/office/officeart/2005/8/layout/hierarchy1"/>
    <dgm:cxn modelId="{2A69D6D5-C124-42A6-A247-65281C261FB8}" type="presOf" srcId="{F39C3B80-B5E7-4D54-89F6-335FADFE2CE4}" destId="{AEECF0F5-3A54-407B-9023-7E8462CEE3D3}" srcOrd="0" destOrd="0" presId="urn:microsoft.com/office/officeart/2005/8/layout/hierarchy1"/>
    <dgm:cxn modelId="{0FDE82DA-5889-478A-9ABC-815668786FD6}" srcId="{F7A39A6D-5BDF-4E8A-A238-0C565F6C656C}" destId="{B76D706A-621E-48D3-A37D-3D8D210642E5}" srcOrd="1" destOrd="0" parTransId="{70D822F0-7682-47C3-81BB-E4C3A90A6003}" sibTransId="{F9D47141-063B-40B1-B970-31791E9C7BB2}"/>
    <dgm:cxn modelId="{2D8FB9DA-2570-4898-BC26-7482F457D46E}" type="presOf" srcId="{DA03B739-654E-4046-B91B-1BFEF3EBBD7A}" destId="{F1B011B4-D813-4276-A930-263A6DCD17C1}" srcOrd="0" destOrd="0" presId="urn:microsoft.com/office/officeart/2005/8/layout/hierarchy1"/>
    <dgm:cxn modelId="{3FA951DB-2F2C-4969-8153-359DF3180EE0}" type="presOf" srcId="{F45A65ED-7C46-4124-93CF-CABF034BB110}" destId="{A506BC2C-5F6C-4BBF-BA1E-CD1C18DE6248}" srcOrd="0" destOrd="0" presId="urn:microsoft.com/office/officeart/2005/8/layout/hierarchy1"/>
    <dgm:cxn modelId="{3440FCE0-6615-4613-BFC1-56F69CD6E621}" type="presOf" srcId="{65ACE785-F301-4C75-B590-95D2A779D63B}" destId="{03F08384-27A7-436D-B68A-367917BC7109}" srcOrd="0" destOrd="0" presId="urn:microsoft.com/office/officeart/2005/8/layout/hierarchy1"/>
    <dgm:cxn modelId="{DB048FE1-9EF3-4F3A-88A7-938A38877B44}" type="presOf" srcId="{462255C3-D84A-48A7-845E-77BD28AB5E47}" destId="{B1281EEA-044E-45D0-8D8F-E3CB1952A7B5}" srcOrd="0" destOrd="0" presId="urn:microsoft.com/office/officeart/2005/8/layout/hierarchy1"/>
    <dgm:cxn modelId="{DADC0AE5-4FAB-45EF-957B-431F4C643FD0}" type="presOf" srcId="{888BF844-F028-4546-9874-715E269A85B5}" destId="{3F30EE37-7233-4F85-815C-C2D212F024F2}" srcOrd="0" destOrd="0" presId="urn:microsoft.com/office/officeart/2005/8/layout/hierarchy1"/>
    <dgm:cxn modelId="{B01A4CE5-49AF-4402-990C-1C8C3734110D}" srcId="{8DABAA6C-103D-4232-8199-C93209C7846E}" destId="{1ADCC245-9445-4F1B-9EBD-1FA5B91FC262}" srcOrd="0" destOrd="0" parTransId="{918DC4BD-07F9-46A0-99FF-C51786629A3B}" sibTransId="{3B32E32D-083F-4A0F-9B40-6A58DFDB4211}"/>
    <dgm:cxn modelId="{76EEBCE6-2761-48B9-B87E-73E9AC3E9AA8}" srcId="{8DABAA6C-103D-4232-8199-C93209C7846E}" destId="{C09BBB1C-9BE9-4DB0-9F2E-6519B5C555BA}" srcOrd="1" destOrd="0" parTransId="{2BA932A0-D669-496E-9F59-9B25AFB107FE}" sibTransId="{3C1C5077-9182-48D9-8CB7-0CA72E1EF76B}"/>
    <dgm:cxn modelId="{85AE2CF7-8BFD-48FF-BAE8-898FD3DE11BA}" srcId="{88CC53F1-3A68-4D31-A2EC-82A494AF39A9}" destId="{8DABAA6C-103D-4232-8199-C93209C7846E}" srcOrd="1" destOrd="0" parTransId="{48F2FB6F-FF10-49DB-85A4-D662F15EF5A5}" sibTransId="{572DC2C3-851A-4399-8962-52EB14FC538B}"/>
    <dgm:cxn modelId="{D89443F8-98D9-400A-8718-E87E91D8A6FD}" type="presOf" srcId="{6B813A81-B030-4E4F-9062-46D97EF78E3B}" destId="{3C5F8B9D-2E4C-4437-89E6-AE66ABAE4775}" srcOrd="0" destOrd="0" presId="urn:microsoft.com/office/officeart/2005/8/layout/hierarchy1"/>
    <dgm:cxn modelId="{57653FF9-74A7-4574-B07A-651A275D06DB}" type="presOf" srcId="{64B9806D-F336-4730-87B2-CFE87B071811}" destId="{DB129341-1AB2-4599-A936-DEA79F68C305}" srcOrd="0" destOrd="0" presId="urn:microsoft.com/office/officeart/2005/8/layout/hierarchy1"/>
    <dgm:cxn modelId="{EFFE35FC-CAE6-4D27-92F1-445874805BDA}" type="presOf" srcId="{259FAE95-C641-45CD-BB46-20213F1BABC8}" destId="{C259B4FE-9275-4AB0-BF58-E230EB528B21}" srcOrd="0" destOrd="0" presId="urn:microsoft.com/office/officeart/2005/8/layout/hierarchy1"/>
    <dgm:cxn modelId="{874D3D9A-67D4-47FC-9D0F-2F02DEC5A9A9}" type="presParOf" srcId="{940518F2-73B1-4D41-A8D0-CE54A87C37AA}" destId="{969587F9-6AB6-43B4-91B5-76F6FCC61FD9}" srcOrd="0" destOrd="0" presId="urn:microsoft.com/office/officeart/2005/8/layout/hierarchy1"/>
    <dgm:cxn modelId="{DBD767AD-5CC2-469D-AA5F-8CBCF82118FE}" type="presParOf" srcId="{969587F9-6AB6-43B4-91B5-76F6FCC61FD9}" destId="{4477F31A-E5E6-41F6-906F-667B77B19B87}" srcOrd="0" destOrd="0" presId="urn:microsoft.com/office/officeart/2005/8/layout/hierarchy1"/>
    <dgm:cxn modelId="{45C34BC3-6193-40EC-8687-EA8E047469AA}" type="presParOf" srcId="{4477F31A-E5E6-41F6-906F-667B77B19B87}" destId="{23D1705D-C075-4310-8137-B0D3F99AFC9D}" srcOrd="0" destOrd="0" presId="urn:microsoft.com/office/officeart/2005/8/layout/hierarchy1"/>
    <dgm:cxn modelId="{3D712D42-E86F-486A-8019-6E912923C916}" type="presParOf" srcId="{4477F31A-E5E6-41F6-906F-667B77B19B87}" destId="{6DA4D937-D0F4-4024-8D38-14FC0CD12965}" srcOrd="1" destOrd="0" presId="urn:microsoft.com/office/officeart/2005/8/layout/hierarchy1"/>
    <dgm:cxn modelId="{46F35587-1A18-4253-8743-E4EDB7438AE8}" type="presParOf" srcId="{969587F9-6AB6-43B4-91B5-76F6FCC61FD9}" destId="{E6509A2C-3068-4ED0-8D06-183AF5685C06}" srcOrd="1" destOrd="0" presId="urn:microsoft.com/office/officeart/2005/8/layout/hierarchy1"/>
    <dgm:cxn modelId="{D04DE141-98EB-4565-A1BB-E40537BC5944}" type="presParOf" srcId="{E6509A2C-3068-4ED0-8D06-183AF5685C06}" destId="{34B56AF9-CD6D-4371-A7C2-788CC48CFF0F}" srcOrd="0" destOrd="0" presId="urn:microsoft.com/office/officeart/2005/8/layout/hierarchy1"/>
    <dgm:cxn modelId="{0C5E41FF-B3B8-4811-BC3E-9389E0C5EDA6}" type="presParOf" srcId="{E6509A2C-3068-4ED0-8D06-183AF5685C06}" destId="{2F8384B5-D5CF-4819-928D-879631C92C29}" srcOrd="1" destOrd="0" presId="urn:microsoft.com/office/officeart/2005/8/layout/hierarchy1"/>
    <dgm:cxn modelId="{E3C5DF10-627B-4749-BCEF-0BF5FAD5230B}" type="presParOf" srcId="{2F8384B5-D5CF-4819-928D-879631C92C29}" destId="{723C6A51-AC29-42AA-B530-78A5784FB70B}" srcOrd="0" destOrd="0" presId="urn:microsoft.com/office/officeart/2005/8/layout/hierarchy1"/>
    <dgm:cxn modelId="{14D01C27-B949-4434-BFCC-08EF1E72147C}" type="presParOf" srcId="{723C6A51-AC29-42AA-B530-78A5784FB70B}" destId="{8C6C4511-F2EF-4E69-A079-1C03336CED95}" srcOrd="0" destOrd="0" presId="urn:microsoft.com/office/officeart/2005/8/layout/hierarchy1"/>
    <dgm:cxn modelId="{1654688F-5DE0-40F0-A787-628594CB3497}" type="presParOf" srcId="{723C6A51-AC29-42AA-B530-78A5784FB70B}" destId="{FDFF7182-1D5F-4AEF-996B-25CA55EA0EA5}" srcOrd="1" destOrd="0" presId="urn:microsoft.com/office/officeart/2005/8/layout/hierarchy1"/>
    <dgm:cxn modelId="{169DBA8B-2709-435B-B7B1-E8741BEDC68A}" type="presParOf" srcId="{2F8384B5-D5CF-4819-928D-879631C92C29}" destId="{C22ADF5D-ACB9-48CB-93AC-32E7E88C256D}" srcOrd="1" destOrd="0" presId="urn:microsoft.com/office/officeart/2005/8/layout/hierarchy1"/>
    <dgm:cxn modelId="{3791B53D-3D68-4E1F-97DC-40CBD2BCFEAB}" type="presParOf" srcId="{C22ADF5D-ACB9-48CB-93AC-32E7E88C256D}" destId="{312BB556-F3E2-4B41-A901-C5806C6E943A}" srcOrd="0" destOrd="0" presId="urn:microsoft.com/office/officeart/2005/8/layout/hierarchy1"/>
    <dgm:cxn modelId="{67545101-BED0-4894-8706-0F15DF8535A5}" type="presParOf" srcId="{C22ADF5D-ACB9-48CB-93AC-32E7E88C256D}" destId="{6F317009-6205-41F6-BBDB-5A45E717C3B7}" srcOrd="1" destOrd="0" presId="urn:microsoft.com/office/officeart/2005/8/layout/hierarchy1"/>
    <dgm:cxn modelId="{02F98D68-76C6-4439-91DB-A7AD3533D1FE}" type="presParOf" srcId="{6F317009-6205-41F6-BBDB-5A45E717C3B7}" destId="{01EE3F30-D37C-4B9C-9FA5-2EB96CB86D0C}" srcOrd="0" destOrd="0" presId="urn:microsoft.com/office/officeart/2005/8/layout/hierarchy1"/>
    <dgm:cxn modelId="{A559E86D-61E7-4D50-8F41-B1D5A862A61E}" type="presParOf" srcId="{01EE3F30-D37C-4B9C-9FA5-2EB96CB86D0C}" destId="{AE23B188-A66B-4443-98C0-A82657D3F08F}" srcOrd="0" destOrd="0" presId="urn:microsoft.com/office/officeart/2005/8/layout/hierarchy1"/>
    <dgm:cxn modelId="{88BB3EC5-0D4A-4AEC-B0FC-7075BF4E6CE4}" type="presParOf" srcId="{01EE3F30-D37C-4B9C-9FA5-2EB96CB86D0C}" destId="{03F08384-27A7-436D-B68A-367917BC7109}" srcOrd="1" destOrd="0" presId="urn:microsoft.com/office/officeart/2005/8/layout/hierarchy1"/>
    <dgm:cxn modelId="{895BB83B-BB40-4D0C-B2D2-A8EC1B523C13}" type="presParOf" srcId="{6F317009-6205-41F6-BBDB-5A45E717C3B7}" destId="{6D3B9477-8231-4383-8B0F-420B2494E558}" srcOrd="1" destOrd="0" presId="urn:microsoft.com/office/officeart/2005/8/layout/hierarchy1"/>
    <dgm:cxn modelId="{3E6DD1BB-E59C-4332-B9AA-CBB5C0ED4AF9}" type="presParOf" srcId="{C22ADF5D-ACB9-48CB-93AC-32E7E88C256D}" destId="{3C5F8B9D-2E4C-4437-89E6-AE66ABAE4775}" srcOrd="2" destOrd="0" presId="urn:microsoft.com/office/officeart/2005/8/layout/hierarchy1"/>
    <dgm:cxn modelId="{6F637460-E164-444B-9C0E-615CF3A6A5B6}" type="presParOf" srcId="{C22ADF5D-ACB9-48CB-93AC-32E7E88C256D}" destId="{1C304E61-4471-4007-803D-3DFF5A93FB67}" srcOrd="3" destOrd="0" presId="urn:microsoft.com/office/officeart/2005/8/layout/hierarchy1"/>
    <dgm:cxn modelId="{D29E0C20-21D0-4558-B86C-D88AEA844BF9}" type="presParOf" srcId="{1C304E61-4471-4007-803D-3DFF5A93FB67}" destId="{5A4A7C9E-44DC-4053-A44C-40F14B10233F}" srcOrd="0" destOrd="0" presId="urn:microsoft.com/office/officeart/2005/8/layout/hierarchy1"/>
    <dgm:cxn modelId="{7B69A64D-8A12-4CDC-B73A-F0315F75A899}" type="presParOf" srcId="{5A4A7C9E-44DC-4053-A44C-40F14B10233F}" destId="{7D46EE5A-07D3-4D5E-A07D-F148A1CCFAC6}" srcOrd="0" destOrd="0" presId="urn:microsoft.com/office/officeart/2005/8/layout/hierarchy1"/>
    <dgm:cxn modelId="{4B9CEA33-4648-4EEE-AF78-B11106CB62D8}" type="presParOf" srcId="{5A4A7C9E-44DC-4053-A44C-40F14B10233F}" destId="{3F30EE37-7233-4F85-815C-C2D212F024F2}" srcOrd="1" destOrd="0" presId="urn:microsoft.com/office/officeart/2005/8/layout/hierarchy1"/>
    <dgm:cxn modelId="{09E8483B-5104-4F4A-A01D-2FC465F643C0}" type="presParOf" srcId="{1C304E61-4471-4007-803D-3DFF5A93FB67}" destId="{E35D4B5C-8B67-4BF3-A11F-55DAED549823}" srcOrd="1" destOrd="0" presId="urn:microsoft.com/office/officeart/2005/8/layout/hierarchy1"/>
    <dgm:cxn modelId="{A759A796-5F7A-452C-81AD-FF3467FC4E11}" type="presParOf" srcId="{C22ADF5D-ACB9-48CB-93AC-32E7E88C256D}" destId="{9D4F912E-358B-489D-A6CB-A464CD2CE64B}" srcOrd="4" destOrd="0" presId="urn:microsoft.com/office/officeart/2005/8/layout/hierarchy1"/>
    <dgm:cxn modelId="{0231E98C-230A-4EEC-BD3F-9298D7BCA736}" type="presParOf" srcId="{C22ADF5D-ACB9-48CB-93AC-32E7E88C256D}" destId="{EDFEDBC6-0206-446A-ACAE-601850882F8A}" srcOrd="5" destOrd="0" presId="urn:microsoft.com/office/officeart/2005/8/layout/hierarchy1"/>
    <dgm:cxn modelId="{D97E0BD2-30DF-4595-8E16-7EECF841F1F6}" type="presParOf" srcId="{EDFEDBC6-0206-446A-ACAE-601850882F8A}" destId="{F2476D59-2B4B-42FA-BB8A-ABB9FD36C4EB}" srcOrd="0" destOrd="0" presId="urn:microsoft.com/office/officeart/2005/8/layout/hierarchy1"/>
    <dgm:cxn modelId="{4898438B-42BD-4889-9C1E-7E13415B4B3D}" type="presParOf" srcId="{F2476D59-2B4B-42FA-BB8A-ABB9FD36C4EB}" destId="{A76C8B4C-2C30-4EFE-B0AD-9BAA8E714659}" srcOrd="0" destOrd="0" presId="urn:microsoft.com/office/officeart/2005/8/layout/hierarchy1"/>
    <dgm:cxn modelId="{A8311A81-E97F-4A3E-8B35-8CD157287674}" type="presParOf" srcId="{F2476D59-2B4B-42FA-BB8A-ABB9FD36C4EB}" destId="{F1B011B4-D813-4276-A930-263A6DCD17C1}" srcOrd="1" destOrd="0" presId="urn:microsoft.com/office/officeart/2005/8/layout/hierarchy1"/>
    <dgm:cxn modelId="{C2B892A1-5CE0-46E7-AED8-93EC71B947A7}" type="presParOf" srcId="{EDFEDBC6-0206-446A-ACAE-601850882F8A}" destId="{2B4A2364-44AD-4806-8D82-A64F7A355A03}" srcOrd="1" destOrd="0" presId="urn:microsoft.com/office/officeart/2005/8/layout/hierarchy1"/>
    <dgm:cxn modelId="{1C11FCCB-E5F3-4F58-A8C5-45B4865C781F}" type="presParOf" srcId="{C22ADF5D-ACB9-48CB-93AC-32E7E88C256D}" destId="{AEECF0F5-3A54-407B-9023-7E8462CEE3D3}" srcOrd="6" destOrd="0" presId="urn:microsoft.com/office/officeart/2005/8/layout/hierarchy1"/>
    <dgm:cxn modelId="{FADFFBA3-DD87-4E3C-9417-FC95CFA90281}" type="presParOf" srcId="{C22ADF5D-ACB9-48CB-93AC-32E7E88C256D}" destId="{989AF206-A850-4FA5-88E7-7E43BAAC51DC}" srcOrd="7" destOrd="0" presId="urn:microsoft.com/office/officeart/2005/8/layout/hierarchy1"/>
    <dgm:cxn modelId="{A7FADB86-E572-44A4-B7A4-C66D096B8BA6}" type="presParOf" srcId="{989AF206-A850-4FA5-88E7-7E43BAAC51DC}" destId="{8C69FC33-0030-409D-8C2C-AD6FEEF9C8FF}" srcOrd="0" destOrd="0" presId="urn:microsoft.com/office/officeart/2005/8/layout/hierarchy1"/>
    <dgm:cxn modelId="{DE9606B6-A508-4B81-B6C3-23AD224A3D7D}" type="presParOf" srcId="{8C69FC33-0030-409D-8C2C-AD6FEEF9C8FF}" destId="{3C15E251-3218-437C-9F22-595AE97D447C}" srcOrd="0" destOrd="0" presId="urn:microsoft.com/office/officeart/2005/8/layout/hierarchy1"/>
    <dgm:cxn modelId="{8710017B-B964-47C1-A3BA-05B61D8B284C}" type="presParOf" srcId="{8C69FC33-0030-409D-8C2C-AD6FEEF9C8FF}" destId="{FB3B2E1C-E5DA-47DB-9E6C-E2AFE3E8AE9F}" srcOrd="1" destOrd="0" presId="urn:microsoft.com/office/officeart/2005/8/layout/hierarchy1"/>
    <dgm:cxn modelId="{DC530473-E1C7-4E7B-A97B-95CBBACD4DEF}" type="presParOf" srcId="{989AF206-A850-4FA5-88E7-7E43BAAC51DC}" destId="{A02F7325-816E-454B-BCB0-797EFC83D04E}" srcOrd="1" destOrd="0" presId="urn:microsoft.com/office/officeart/2005/8/layout/hierarchy1"/>
    <dgm:cxn modelId="{62D28321-B033-49EF-93C8-A1E62ED4BDCF}" type="presParOf" srcId="{E6509A2C-3068-4ED0-8D06-183AF5685C06}" destId="{055B06D5-B3D6-4F34-BAB2-DCC9BF0C099E}" srcOrd="2" destOrd="0" presId="urn:microsoft.com/office/officeart/2005/8/layout/hierarchy1"/>
    <dgm:cxn modelId="{C180D39A-7436-42CA-A25E-8A1CC842EA34}" type="presParOf" srcId="{E6509A2C-3068-4ED0-8D06-183AF5685C06}" destId="{9FED30B2-8C84-45C8-BEA7-ECAFAEF0142B}" srcOrd="3" destOrd="0" presId="urn:microsoft.com/office/officeart/2005/8/layout/hierarchy1"/>
    <dgm:cxn modelId="{3BD10192-B16C-40AF-A0E5-B92AC75700A3}" type="presParOf" srcId="{9FED30B2-8C84-45C8-BEA7-ECAFAEF0142B}" destId="{16F37B4B-5AF7-4F2E-9475-9A7994D8EFA0}" srcOrd="0" destOrd="0" presId="urn:microsoft.com/office/officeart/2005/8/layout/hierarchy1"/>
    <dgm:cxn modelId="{DD3344A9-08BE-4EA2-8462-613B8490A5F0}" type="presParOf" srcId="{16F37B4B-5AF7-4F2E-9475-9A7994D8EFA0}" destId="{F8AE4DD0-5241-4CEC-A677-59F497876A20}" srcOrd="0" destOrd="0" presId="urn:microsoft.com/office/officeart/2005/8/layout/hierarchy1"/>
    <dgm:cxn modelId="{1A068C2B-1BFC-4460-B11C-34C7F17DF9C9}" type="presParOf" srcId="{16F37B4B-5AF7-4F2E-9475-9A7994D8EFA0}" destId="{3BF67722-3101-4820-A5B1-7F56E5ABBAFD}" srcOrd="1" destOrd="0" presId="urn:microsoft.com/office/officeart/2005/8/layout/hierarchy1"/>
    <dgm:cxn modelId="{1507B673-0492-4F68-B521-E11AC3F2B88E}" type="presParOf" srcId="{9FED30B2-8C84-45C8-BEA7-ECAFAEF0142B}" destId="{2BADFC7E-F045-4EF2-B70E-A359C3B81450}" srcOrd="1" destOrd="0" presId="urn:microsoft.com/office/officeart/2005/8/layout/hierarchy1"/>
    <dgm:cxn modelId="{17E9D762-9CCA-4BC4-A3C7-70B631725892}" type="presParOf" srcId="{2BADFC7E-F045-4EF2-B70E-A359C3B81450}" destId="{B3CAB90F-F883-4350-8302-612F8B09EB93}" srcOrd="0" destOrd="0" presId="urn:microsoft.com/office/officeart/2005/8/layout/hierarchy1"/>
    <dgm:cxn modelId="{1E49C1CF-7ACD-438F-B6B2-F5427F2EBD24}" type="presParOf" srcId="{2BADFC7E-F045-4EF2-B70E-A359C3B81450}" destId="{D1D558D9-70BE-424F-B980-537717A82078}" srcOrd="1" destOrd="0" presId="urn:microsoft.com/office/officeart/2005/8/layout/hierarchy1"/>
    <dgm:cxn modelId="{BB642EB1-7858-4734-8795-893FB3D77DDF}" type="presParOf" srcId="{D1D558D9-70BE-424F-B980-537717A82078}" destId="{16A045FA-76FF-4FFD-8952-1DD5BF45104F}" srcOrd="0" destOrd="0" presId="urn:microsoft.com/office/officeart/2005/8/layout/hierarchy1"/>
    <dgm:cxn modelId="{2493BDAA-A49F-4AC8-9D39-F4BBBCA2A8DB}" type="presParOf" srcId="{16A045FA-76FF-4FFD-8952-1DD5BF45104F}" destId="{AF3B2328-2F86-407C-B51B-A313FDBDCCF2}" srcOrd="0" destOrd="0" presId="urn:microsoft.com/office/officeart/2005/8/layout/hierarchy1"/>
    <dgm:cxn modelId="{5DFD9DC8-B67C-4AC1-BD57-E5CBA6A6D193}" type="presParOf" srcId="{16A045FA-76FF-4FFD-8952-1DD5BF45104F}" destId="{1C71A51F-9F98-4A98-80B2-FA1354C8F1A7}" srcOrd="1" destOrd="0" presId="urn:microsoft.com/office/officeart/2005/8/layout/hierarchy1"/>
    <dgm:cxn modelId="{77D9E15C-C69F-4CC8-B0B4-35560CD5D054}" type="presParOf" srcId="{D1D558D9-70BE-424F-B980-537717A82078}" destId="{B4438765-82C2-41E2-953A-36EBA94CACD5}" srcOrd="1" destOrd="0" presId="urn:microsoft.com/office/officeart/2005/8/layout/hierarchy1"/>
    <dgm:cxn modelId="{2B0ABB30-2223-4BBD-B881-E0247859CE2C}" type="presParOf" srcId="{2BADFC7E-F045-4EF2-B70E-A359C3B81450}" destId="{99C8A071-9822-497C-B286-D97639CB0615}" srcOrd="2" destOrd="0" presId="urn:microsoft.com/office/officeart/2005/8/layout/hierarchy1"/>
    <dgm:cxn modelId="{1D41EBE5-2A60-4E1D-9294-B020C7D69FE1}" type="presParOf" srcId="{2BADFC7E-F045-4EF2-B70E-A359C3B81450}" destId="{C9EDCD48-9014-4DB3-8A8A-62618C2DA16F}" srcOrd="3" destOrd="0" presId="urn:microsoft.com/office/officeart/2005/8/layout/hierarchy1"/>
    <dgm:cxn modelId="{A8F8F71E-B5D5-4CFA-BB2F-CDE751E568E9}" type="presParOf" srcId="{C9EDCD48-9014-4DB3-8A8A-62618C2DA16F}" destId="{A1D489ED-8CC7-4209-9662-F13E3080870D}" srcOrd="0" destOrd="0" presId="urn:microsoft.com/office/officeart/2005/8/layout/hierarchy1"/>
    <dgm:cxn modelId="{D8F33C0F-FBCD-4BD3-899F-59491D1411F1}" type="presParOf" srcId="{A1D489ED-8CC7-4209-9662-F13E3080870D}" destId="{00CB3235-663E-4873-8AB7-727F00CE1AB2}" srcOrd="0" destOrd="0" presId="urn:microsoft.com/office/officeart/2005/8/layout/hierarchy1"/>
    <dgm:cxn modelId="{D961D1C2-6C23-46CE-A664-BDA2928F72A7}" type="presParOf" srcId="{A1D489ED-8CC7-4209-9662-F13E3080870D}" destId="{0CE5B1C4-7388-4534-AE95-E921D272D7FC}" srcOrd="1" destOrd="0" presId="urn:microsoft.com/office/officeart/2005/8/layout/hierarchy1"/>
    <dgm:cxn modelId="{6BB32578-6FA4-420B-864F-F3A6F1C7BB3D}" type="presParOf" srcId="{C9EDCD48-9014-4DB3-8A8A-62618C2DA16F}" destId="{4FDA6047-F1FA-49A1-AFB5-DBB87D5F15FC}" srcOrd="1" destOrd="0" presId="urn:microsoft.com/office/officeart/2005/8/layout/hierarchy1"/>
    <dgm:cxn modelId="{CC58D67F-EDDB-4C28-B129-A92A65ABB35A}" type="presParOf" srcId="{E6509A2C-3068-4ED0-8D06-183AF5685C06}" destId="{B21E7ACE-26E3-4E4B-82E0-4D21A8BE04B7}" srcOrd="4" destOrd="0" presId="urn:microsoft.com/office/officeart/2005/8/layout/hierarchy1"/>
    <dgm:cxn modelId="{F4306D7A-427E-4D39-8A52-5B428B521F01}" type="presParOf" srcId="{E6509A2C-3068-4ED0-8D06-183AF5685C06}" destId="{5CE75604-7C2C-4575-AEC0-11F352C63B2B}" srcOrd="5" destOrd="0" presId="urn:microsoft.com/office/officeart/2005/8/layout/hierarchy1"/>
    <dgm:cxn modelId="{E268976F-264B-4A07-AA3F-3155D8E28877}" type="presParOf" srcId="{5CE75604-7C2C-4575-AEC0-11F352C63B2B}" destId="{FA8CBE59-9804-4BF7-B615-C41C5138FF88}" srcOrd="0" destOrd="0" presId="urn:microsoft.com/office/officeart/2005/8/layout/hierarchy1"/>
    <dgm:cxn modelId="{D2E56D8A-8A20-4687-9B3B-1E3615E02C03}" type="presParOf" srcId="{FA8CBE59-9804-4BF7-B615-C41C5138FF88}" destId="{3F5B655F-4D54-4C42-918F-0B71D2E93102}" srcOrd="0" destOrd="0" presId="urn:microsoft.com/office/officeart/2005/8/layout/hierarchy1"/>
    <dgm:cxn modelId="{446FEF2B-1DB6-4BC7-ADBA-6320B4DB0F56}" type="presParOf" srcId="{FA8CBE59-9804-4BF7-B615-C41C5138FF88}" destId="{F53E46E4-725B-4161-8D21-11E45A69D16F}" srcOrd="1" destOrd="0" presId="urn:microsoft.com/office/officeart/2005/8/layout/hierarchy1"/>
    <dgm:cxn modelId="{19B8C1DD-8C9A-4C6A-BE5A-100267D69DD1}" type="presParOf" srcId="{5CE75604-7C2C-4575-AEC0-11F352C63B2B}" destId="{D9E9CF58-1339-4260-B5A8-5606E094189A}" srcOrd="1" destOrd="0" presId="urn:microsoft.com/office/officeart/2005/8/layout/hierarchy1"/>
    <dgm:cxn modelId="{C817A407-B9DD-4FC6-B423-1B8130758E1C}" type="presParOf" srcId="{D9E9CF58-1339-4260-B5A8-5606E094189A}" destId="{31DDBD1C-451E-4B30-B02C-5F5F80D51D80}" srcOrd="0" destOrd="0" presId="urn:microsoft.com/office/officeart/2005/8/layout/hierarchy1"/>
    <dgm:cxn modelId="{A2B1A87A-4068-460F-A241-FFFA2DFEECC8}" type="presParOf" srcId="{D9E9CF58-1339-4260-B5A8-5606E094189A}" destId="{8075859E-89F6-4BCC-9845-D66420DB2F1E}" srcOrd="1" destOrd="0" presId="urn:microsoft.com/office/officeart/2005/8/layout/hierarchy1"/>
    <dgm:cxn modelId="{D7B3C5EA-B131-4BF3-9A8D-1F72107AA2C0}" type="presParOf" srcId="{8075859E-89F6-4BCC-9845-D66420DB2F1E}" destId="{4A63FF44-18B7-434B-86D3-EDC406940B9F}" srcOrd="0" destOrd="0" presId="urn:microsoft.com/office/officeart/2005/8/layout/hierarchy1"/>
    <dgm:cxn modelId="{F28D984C-982E-4243-8C84-8581117556AE}" type="presParOf" srcId="{4A63FF44-18B7-434B-86D3-EDC406940B9F}" destId="{0868D677-8D6D-4D0B-AACF-606B1E0EAF7E}" srcOrd="0" destOrd="0" presId="urn:microsoft.com/office/officeart/2005/8/layout/hierarchy1"/>
    <dgm:cxn modelId="{6DF0A27C-6C3C-4441-8C50-ABADCDA3CAB8}" type="presParOf" srcId="{4A63FF44-18B7-434B-86D3-EDC406940B9F}" destId="{AD9921FC-1EFB-4EBD-B4F5-814D4A79BD74}" srcOrd="1" destOrd="0" presId="urn:microsoft.com/office/officeart/2005/8/layout/hierarchy1"/>
    <dgm:cxn modelId="{F74CD626-211D-47ED-B772-E0805E165D34}" type="presParOf" srcId="{8075859E-89F6-4BCC-9845-D66420DB2F1E}" destId="{69AAB3AF-468C-466F-B7B8-DA32363F4079}" srcOrd="1" destOrd="0" presId="urn:microsoft.com/office/officeart/2005/8/layout/hierarchy1"/>
    <dgm:cxn modelId="{4A10B7CA-7A98-4B53-905A-C1451B09CB46}" type="presParOf" srcId="{D9E9CF58-1339-4260-B5A8-5606E094189A}" destId="{9CECF116-AA7E-4508-B643-351FDEB14FAC}" srcOrd="2" destOrd="0" presId="urn:microsoft.com/office/officeart/2005/8/layout/hierarchy1"/>
    <dgm:cxn modelId="{32703D80-AEE5-444F-9F96-7D48E3B482A8}" type="presParOf" srcId="{D9E9CF58-1339-4260-B5A8-5606E094189A}" destId="{D8CF7BDC-3CD3-4501-A4CF-DCD40DB393B1}" srcOrd="3" destOrd="0" presId="urn:microsoft.com/office/officeart/2005/8/layout/hierarchy1"/>
    <dgm:cxn modelId="{DB49181B-B4FF-4C90-B0CD-199BF54A51F1}" type="presParOf" srcId="{D8CF7BDC-3CD3-4501-A4CF-DCD40DB393B1}" destId="{1331A6F2-6AB7-47C5-B986-44D1DEDB0B5D}" srcOrd="0" destOrd="0" presId="urn:microsoft.com/office/officeart/2005/8/layout/hierarchy1"/>
    <dgm:cxn modelId="{E4A57662-7465-472D-ADE5-8E6457691A29}" type="presParOf" srcId="{1331A6F2-6AB7-47C5-B986-44D1DEDB0B5D}" destId="{E9B107C4-F006-4DE7-AF5E-0F27103DC944}" srcOrd="0" destOrd="0" presId="urn:microsoft.com/office/officeart/2005/8/layout/hierarchy1"/>
    <dgm:cxn modelId="{987188B5-A42B-4704-8062-8F63F2349821}" type="presParOf" srcId="{1331A6F2-6AB7-47C5-B986-44D1DEDB0B5D}" destId="{A7F49133-C52B-473E-B0DC-DD6B42FB36A4}" srcOrd="1" destOrd="0" presId="urn:microsoft.com/office/officeart/2005/8/layout/hierarchy1"/>
    <dgm:cxn modelId="{68DBD8AC-8371-4F63-A203-78E23D7CAF34}" type="presParOf" srcId="{D8CF7BDC-3CD3-4501-A4CF-DCD40DB393B1}" destId="{0D2BDE79-7B25-446D-A51D-052E2905E8A7}" srcOrd="1" destOrd="0" presId="urn:microsoft.com/office/officeart/2005/8/layout/hierarchy1"/>
    <dgm:cxn modelId="{BC4F9DF3-0059-4DA2-BD18-269770030037}" type="presParOf" srcId="{D9E9CF58-1339-4260-B5A8-5606E094189A}" destId="{671C741C-B714-44FE-AD61-B866E41FE414}" srcOrd="4" destOrd="0" presId="urn:microsoft.com/office/officeart/2005/8/layout/hierarchy1"/>
    <dgm:cxn modelId="{6C7EEFF9-35D3-4F5B-AA9D-CBE7F00B38E1}" type="presParOf" srcId="{D9E9CF58-1339-4260-B5A8-5606E094189A}" destId="{72215628-93AA-47B1-8383-6B97FC5286B7}" srcOrd="5" destOrd="0" presId="urn:microsoft.com/office/officeart/2005/8/layout/hierarchy1"/>
    <dgm:cxn modelId="{6D113D87-686C-4C31-8681-6228687751A8}" type="presParOf" srcId="{72215628-93AA-47B1-8383-6B97FC5286B7}" destId="{C93B83EB-C678-4CB9-B131-194897C9C806}" srcOrd="0" destOrd="0" presId="urn:microsoft.com/office/officeart/2005/8/layout/hierarchy1"/>
    <dgm:cxn modelId="{6791ABB0-07E0-4556-9685-170201E27BC0}" type="presParOf" srcId="{C93B83EB-C678-4CB9-B131-194897C9C806}" destId="{95518712-32D4-41CE-A05D-59F7E0A29548}" srcOrd="0" destOrd="0" presId="urn:microsoft.com/office/officeart/2005/8/layout/hierarchy1"/>
    <dgm:cxn modelId="{187B7F86-4864-4223-836F-87148BE5DF71}" type="presParOf" srcId="{C93B83EB-C678-4CB9-B131-194897C9C806}" destId="{B1281EEA-044E-45D0-8D8F-E3CB1952A7B5}" srcOrd="1" destOrd="0" presId="urn:microsoft.com/office/officeart/2005/8/layout/hierarchy1"/>
    <dgm:cxn modelId="{8924160F-48CC-458E-AF1F-D26A1614E49E}" type="presParOf" srcId="{72215628-93AA-47B1-8383-6B97FC5286B7}" destId="{3F1FBD91-70A1-4B47-8B0F-CDEEC7E7083E}" srcOrd="1" destOrd="0" presId="urn:microsoft.com/office/officeart/2005/8/layout/hierarchy1"/>
    <dgm:cxn modelId="{3EEE6F19-7DDB-4485-8CEE-DDE2E8C0761E}" type="presParOf" srcId="{E6509A2C-3068-4ED0-8D06-183AF5685C06}" destId="{1D484AB0-A888-4CEC-9D36-2DD838591E97}" srcOrd="6" destOrd="0" presId="urn:microsoft.com/office/officeart/2005/8/layout/hierarchy1"/>
    <dgm:cxn modelId="{3AF59637-B436-4ED0-8733-BA110BC73615}" type="presParOf" srcId="{E6509A2C-3068-4ED0-8D06-183AF5685C06}" destId="{D490728F-E9DF-459B-9840-6AF5511F9303}" srcOrd="7" destOrd="0" presId="urn:microsoft.com/office/officeart/2005/8/layout/hierarchy1"/>
    <dgm:cxn modelId="{D7593610-84F1-4E18-BF66-5F69A8A45046}" type="presParOf" srcId="{D490728F-E9DF-459B-9840-6AF5511F9303}" destId="{5149A920-3E08-4850-89D6-58656DC668CD}" srcOrd="0" destOrd="0" presId="urn:microsoft.com/office/officeart/2005/8/layout/hierarchy1"/>
    <dgm:cxn modelId="{964C597E-A80D-457D-81CD-702A1E2DB7F5}" type="presParOf" srcId="{5149A920-3E08-4850-89D6-58656DC668CD}" destId="{3E93D737-52AE-4F91-8353-FA6E0FB96F6E}" srcOrd="0" destOrd="0" presId="urn:microsoft.com/office/officeart/2005/8/layout/hierarchy1"/>
    <dgm:cxn modelId="{8C25406F-93AD-4D2D-9D7A-073361E7491C}" type="presParOf" srcId="{5149A920-3E08-4850-89D6-58656DC668CD}" destId="{DB129341-1AB2-4599-A936-DEA79F68C305}" srcOrd="1" destOrd="0" presId="urn:microsoft.com/office/officeart/2005/8/layout/hierarchy1"/>
    <dgm:cxn modelId="{AAF6420D-910A-4A8A-B9B4-5457831E3DBF}" type="presParOf" srcId="{D490728F-E9DF-459B-9840-6AF5511F9303}" destId="{80F1C8D9-B3DE-49C4-87C1-F63739F87949}" srcOrd="1" destOrd="0" presId="urn:microsoft.com/office/officeart/2005/8/layout/hierarchy1"/>
    <dgm:cxn modelId="{24791D98-0678-4185-993E-9DB0909CD6F9}" type="presParOf" srcId="{80F1C8D9-B3DE-49C4-87C1-F63739F87949}" destId="{80A3554B-CBA4-4CFA-8931-3EB9F6B19C2D}" srcOrd="0" destOrd="0" presId="urn:microsoft.com/office/officeart/2005/8/layout/hierarchy1"/>
    <dgm:cxn modelId="{2FDD7C32-1B89-4E8D-B397-65B60995C50E}" type="presParOf" srcId="{80F1C8D9-B3DE-49C4-87C1-F63739F87949}" destId="{09A1F3AE-C6FA-4A50-B2EC-636E7492E5A2}" srcOrd="1" destOrd="0" presId="urn:microsoft.com/office/officeart/2005/8/layout/hierarchy1"/>
    <dgm:cxn modelId="{6A508D30-68BB-46E9-85DE-B4C48E4C15D7}" type="presParOf" srcId="{09A1F3AE-C6FA-4A50-B2EC-636E7492E5A2}" destId="{D9139A0D-157B-451A-AC0F-AF3CDED9CC25}" srcOrd="0" destOrd="0" presId="urn:microsoft.com/office/officeart/2005/8/layout/hierarchy1"/>
    <dgm:cxn modelId="{F54D48EF-38E1-41DC-A965-775F2D906705}" type="presParOf" srcId="{D9139A0D-157B-451A-AC0F-AF3CDED9CC25}" destId="{F400C5DE-033A-41C9-A89D-1B51B14C9322}" srcOrd="0" destOrd="0" presId="urn:microsoft.com/office/officeart/2005/8/layout/hierarchy1"/>
    <dgm:cxn modelId="{24ECB471-898A-42DD-ABF5-C4DFA7C72A57}" type="presParOf" srcId="{D9139A0D-157B-451A-AC0F-AF3CDED9CC25}" destId="{A506BC2C-5F6C-4BBF-BA1E-CD1C18DE6248}" srcOrd="1" destOrd="0" presId="urn:microsoft.com/office/officeart/2005/8/layout/hierarchy1"/>
    <dgm:cxn modelId="{E0BD97DB-A5DD-4AAD-8922-27B6A49AE40D}" type="presParOf" srcId="{09A1F3AE-C6FA-4A50-B2EC-636E7492E5A2}" destId="{1C9D39AF-921D-4425-88C1-BC16BEE09F17}" srcOrd="1" destOrd="0" presId="urn:microsoft.com/office/officeart/2005/8/layout/hierarchy1"/>
    <dgm:cxn modelId="{B4EEED5D-63EF-4CDB-A260-217A5F40C48F}" type="presParOf" srcId="{80F1C8D9-B3DE-49C4-87C1-F63739F87949}" destId="{1F2BAE5B-0995-4641-B036-E91BA1A456E3}" srcOrd="2" destOrd="0" presId="urn:microsoft.com/office/officeart/2005/8/layout/hierarchy1"/>
    <dgm:cxn modelId="{6B5D333B-E118-43C8-8654-5DD203E267FD}" type="presParOf" srcId="{80F1C8D9-B3DE-49C4-87C1-F63739F87949}" destId="{842FFDEB-31D4-45EC-B16D-611D5427BB82}" srcOrd="3" destOrd="0" presId="urn:microsoft.com/office/officeart/2005/8/layout/hierarchy1"/>
    <dgm:cxn modelId="{55CA726A-4254-4999-8444-5F17E1F9149E}" type="presParOf" srcId="{842FFDEB-31D4-45EC-B16D-611D5427BB82}" destId="{D3E099E9-E0AA-4837-8701-89931B82806D}" srcOrd="0" destOrd="0" presId="urn:microsoft.com/office/officeart/2005/8/layout/hierarchy1"/>
    <dgm:cxn modelId="{CEC3D8A0-9FFB-4C04-980E-08DE4D83FD88}" type="presParOf" srcId="{D3E099E9-E0AA-4837-8701-89931B82806D}" destId="{D574E326-470B-4D85-82F0-E65000496EEE}" srcOrd="0" destOrd="0" presId="urn:microsoft.com/office/officeart/2005/8/layout/hierarchy1"/>
    <dgm:cxn modelId="{67BD47BB-F6EC-4902-9A09-7EEE87D9F6C7}" type="presParOf" srcId="{D3E099E9-E0AA-4837-8701-89931B82806D}" destId="{EBBC72D8-BF0C-4FD7-B9B5-6B60C7FD66BC}" srcOrd="1" destOrd="0" presId="urn:microsoft.com/office/officeart/2005/8/layout/hierarchy1"/>
    <dgm:cxn modelId="{5BF3FD5A-1D62-48CB-B618-1D05F719EA5B}" type="presParOf" srcId="{842FFDEB-31D4-45EC-B16D-611D5427BB82}" destId="{F33CBA0D-F509-43E8-9A8B-60CB1C27AF0C}" srcOrd="1" destOrd="0" presId="urn:microsoft.com/office/officeart/2005/8/layout/hierarchy1"/>
    <dgm:cxn modelId="{3487DEFE-18A6-474C-8F81-64507CBD6F12}" type="presParOf" srcId="{80F1C8D9-B3DE-49C4-87C1-F63739F87949}" destId="{4DC14190-AF3C-462C-8435-A219FD50DF20}" srcOrd="4" destOrd="0" presId="urn:microsoft.com/office/officeart/2005/8/layout/hierarchy1"/>
    <dgm:cxn modelId="{342C60CD-044E-4AB2-80CA-36AC0C9BF8C0}" type="presParOf" srcId="{80F1C8D9-B3DE-49C4-87C1-F63739F87949}" destId="{CDD74008-C52E-4D4A-8B24-017D42662C2F}" srcOrd="5" destOrd="0" presId="urn:microsoft.com/office/officeart/2005/8/layout/hierarchy1"/>
    <dgm:cxn modelId="{397A58C4-67AD-4CD1-B3A7-E4B2007254D4}" type="presParOf" srcId="{CDD74008-C52E-4D4A-8B24-017D42662C2F}" destId="{17115BCE-596E-4621-9AA0-636DD29FE196}" srcOrd="0" destOrd="0" presId="urn:microsoft.com/office/officeart/2005/8/layout/hierarchy1"/>
    <dgm:cxn modelId="{DB2FB0A1-4DC5-42F9-A6D4-E6315FE197B0}" type="presParOf" srcId="{17115BCE-596E-4621-9AA0-636DD29FE196}" destId="{171ACEA1-37D5-49BC-8650-42A89CBD8ACB}" srcOrd="0" destOrd="0" presId="urn:microsoft.com/office/officeart/2005/8/layout/hierarchy1"/>
    <dgm:cxn modelId="{AC934400-CDCA-4226-99AD-95F6517EDB6B}" type="presParOf" srcId="{17115BCE-596E-4621-9AA0-636DD29FE196}" destId="{C259B4FE-9275-4AB0-BF58-E230EB528B21}" srcOrd="1" destOrd="0" presId="urn:microsoft.com/office/officeart/2005/8/layout/hierarchy1"/>
    <dgm:cxn modelId="{FB3DEF1E-BD5D-4C7F-B316-93222E534F11}" type="presParOf" srcId="{CDD74008-C52E-4D4A-8B24-017D42662C2F}" destId="{04B4BD10-764E-43D7-B60C-C0170F8977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24B9D2-620D-49E1-B0A9-5ED49D9C82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8CC53F1-3A68-4D31-A2EC-82A494AF39A9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結案</a:t>
          </a:r>
        </a:p>
      </dgm:t>
    </dgm:pt>
    <dgm:pt modelId="{DD3CD945-278D-498B-9283-AEF4749D0525}" type="par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82634BC6-6633-4F46-B3AD-FDF32C31A8EA}" type="sibTrans" cxnId="{558240BA-64B6-4716-AD33-771574895315}">
      <dgm:prSet/>
      <dgm:spPr/>
      <dgm:t>
        <a:bodyPr/>
        <a:lstStyle/>
        <a:p>
          <a:endParaRPr lang="zh-TW" altLang="en-US"/>
        </a:p>
      </dgm:t>
    </dgm:pt>
    <dgm:pt modelId="{3C8A05CA-8B3B-4EA6-AAD7-358857AA4DF7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成果展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416FC3AF-6FBA-4B26-8C25-38F3B585A295}" type="par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2AACB52A-A940-4BC8-A4E1-59D1D7E835B3}" type="sibTrans" cxnId="{FCBBA283-F4A6-41E7-B8FA-1300A468BBFF}">
      <dgm:prSet/>
      <dgm:spPr/>
      <dgm:t>
        <a:bodyPr/>
        <a:lstStyle/>
        <a:p>
          <a:endParaRPr lang="zh-TW" altLang="en-US"/>
        </a:p>
      </dgm:t>
    </dgm:pt>
    <dgm:pt modelId="{65ACE785-F301-4C75-B590-95D2A779D63B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成果展籌備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064AF62E-3577-4925-BB94-8591DE8DF580}" type="par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E11B0C1F-CCA3-4724-BBD9-BA4DCB21FD2E}" type="sibTrans" cxnId="{9ADE4B9B-EDCD-4466-862B-E335CD773788}">
      <dgm:prSet/>
      <dgm:spPr/>
      <dgm:t>
        <a:bodyPr/>
        <a:lstStyle/>
        <a:p>
          <a:endParaRPr lang="zh-TW" altLang="en-US"/>
        </a:p>
      </dgm:t>
    </dgm:pt>
    <dgm:pt modelId="{DA03B739-654E-4046-B91B-1BFEF3EBBD7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邀請相關人員參與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56BD96CB-FDAA-4BFE-A4D5-971A0281AFF1}" type="par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F3CE31BF-ACEE-477A-9A3F-BC26CAF5A0B3}" type="sibTrans" cxnId="{65264648-6247-4253-BD9B-AF1014443A42}">
      <dgm:prSet/>
      <dgm:spPr/>
      <dgm:t>
        <a:bodyPr/>
        <a:lstStyle/>
        <a:p>
          <a:endParaRPr lang="zh-TW" altLang="en-US"/>
        </a:p>
      </dgm:t>
    </dgm:pt>
    <dgm:pt modelId="{8DABAA6C-103D-4232-8199-C93209C7846E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成果報告</a:t>
          </a:r>
        </a:p>
      </dgm:t>
    </dgm:pt>
    <dgm:pt modelId="{48F2FB6F-FF10-49DB-85A4-D662F15EF5A5}" type="par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572DC2C3-851A-4399-8962-52EB14FC538B}" type="sibTrans" cxnId="{85AE2CF7-8BFD-48FF-BAE8-898FD3DE11BA}">
      <dgm:prSet/>
      <dgm:spPr/>
      <dgm:t>
        <a:bodyPr/>
        <a:lstStyle/>
        <a:p>
          <a:endParaRPr lang="zh-TW" altLang="en-US"/>
        </a:p>
      </dgm:t>
    </dgm:pt>
    <dgm:pt modelId="{A642982E-0A1C-4B10-8F19-5787D348E18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邀請參與者</a:t>
          </a:r>
          <a:r>
            <a:rPr lang="en-US" altLang="zh-TW" sz="2000" dirty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公寓住民</a:t>
          </a:r>
          <a:r>
            <a:rPr lang="en-US" altLang="zh-TW" sz="2000" dirty="0">
              <a:latin typeface="微軟正黑體" pitchFamily="34" charset="-120"/>
              <a:ea typeface="微軟正黑體" pitchFamily="34" charset="-120"/>
            </a:rPr>
            <a:t>)</a:t>
          </a:r>
        </a:p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共同籌備</a:t>
          </a:r>
        </a:p>
      </dgm:t>
    </dgm:pt>
    <dgm:pt modelId="{FDD79791-CC0F-400B-A604-48312508D7E8}" type="par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81D8BE60-8545-421E-B3EB-CBE699C8F425}" type="sibTrans" cxnId="{47648C50-B8B9-4671-BFA9-0C19B9B2BF59}">
      <dgm:prSet/>
      <dgm:spPr/>
      <dgm:t>
        <a:bodyPr/>
        <a:lstStyle/>
        <a:p>
          <a:endParaRPr lang="zh-TW" altLang="en-US"/>
        </a:p>
      </dgm:t>
    </dgm:pt>
    <dgm:pt modelId="{9E6438AB-0F9C-4786-9415-1CB78440E2A3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下期專案籌備</a:t>
          </a:r>
        </a:p>
      </dgm:t>
    </dgm:pt>
    <dgm:pt modelId="{152C8824-F4CA-485F-BB98-01B1A8A45B05}" type="parTrans" cxnId="{41E4414A-3B55-4829-8B30-6D6BA5B3C7CF}">
      <dgm:prSet/>
      <dgm:spPr/>
      <dgm:t>
        <a:bodyPr/>
        <a:lstStyle/>
        <a:p>
          <a:endParaRPr lang="zh-TW" altLang="en-US"/>
        </a:p>
      </dgm:t>
    </dgm:pt>
    <dgm:pt modelId="{2D04E971-2950-41C6-810A-66B5195F2FFB}" type="sibTrans" cxnId="{41E4414A-3B55-4829-8B30-6D6BA5B3C7CF}">
      <dgm:prSet/>
      <dgm:spPr/>
      <dgm:t>
        <a:bodyPr/>
        <a:lstStyle/>
        <a:p>
          <a:endParaRPr lang="zh-TW" altLang="en-US"/>
        </a:p>
      </dgm:t>
    </dgm:pt>
    <dgm:pt modelId="{82274DE9-1171-4CE7-A162-7A679DF28BDA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成果展辦理</a:t>
          </a:r>
          <a:endParaRPr lang="en-US" alt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4FAEE59A-032A-461D-B8C1-57CFAD5FDE7C}" type="parTrans" cxnId="{F8A4F4B8-F631-468A-A150-38A3B509CE0B}">
      <dgm:prSet/>
      <dgm:spPr/>
      <dgm:t>
        <a:bodyPr/>
        <a:lstStyle/>
        <a:p>
          <a:endParaRPr lang="zh-TW" altLang="en-US"/>
        </a:p>
      </dgm:t>
    </dgm:pt>
    <dgm:pt modelId="{1FC0FE06-C06D-4C86-BDA2-175C6AE9A8DC}" type="sibTrans" cxnId="{F8A4F4B8-F631-468A-A150-38A3B509CE0B}">
      <dgm:prSet/>
      <dgm:spPr/>
      <dgm:t>
        <a:bodyPr/>
        <a:lstStyle/>
        <a:p>
          <a:endParaRPr lang="zh-TW" altLang="en-US"/>
        </a:p>
      </dgm:t>
    </dgm:pt>
    <dgm:pt modelId="{B611EB9C-354A-444D-8DD4-D1698E3DFE88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後測</a:t>
          </a:r>
        </a:p>
      </dgm:t>
    </dgm:pt>
    <dgm:pt modelId="{1A54108E-53CF-468C-B631-130937FBF194}" type="parTrans" cxnId="{0E46D077-6A5C-4B66-AF1A-8E2AFB3E16FB}">
      <dgm:prSet/>
      <dgm:spPr/>
      <dgm:t>
        <a:bodyPr/>
        <a:lstStyle/>
        <a:p>
          <a:endParaRPr lang="zh-TW" altLang="en-US"/>
        </a:p>
      </dgm:t>
    </dgm:pt>
    <dgm:pt modelId="{7A9B77A7-3492-4579-A960-AEAD7BE60FF0}" type="sibTrans" cxnId="{0E46D077-6A5C-4B66-AF1A-8E2AFB3E16FB}">
      <dgm:prSet/>
      <dgm:spPr/>
      <dgm:t>
        <a:bodyPr/>
        <a:lstStyle/>
        <a:p>
          <a:endParaRPr lang="zh-TW" altLang="en-US"/>
        </a:p>
      </dgm:t>
    </dgm:pt>
    <dgm:pt modelId="{324324DB-67E0-4873-A14A-2D929A4D9FF4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資料收集</a:t>
          </a:r>
        </a:p>
      </dgm:t>
    </dgm:pt>
    <dgm:pt modelId="{F0785FF9-FC8C-4D96-9064-CB8CE868ACCD}" type="parTrans" cxnId="{CB65F91F-E80C-4A59-AD09-F4239321A2B6}">
      <dgm:prSet/>
      <dgm:spPr/>
      <dgm:t>
        <a:bodyPr/>
        <a:lstStyle/>
        <a:p>
          <a:endParaRPr lang="zh-TW" altLang="en-US"/>
        </a:p>
      </dgm:t>
    </dgm:pt>
    <dgm:pt modelId="{32EBDB02-ABA8-41AE-B8FC-9C7DC7EFE9DC}" type="sibTrans" cxnId="{CB65F91F-E80C-4A59-AD09-F4239321A2B6}">
      <dgm:prSet/>
      <dgm:spPr/>
      <dgm:t>
        <a:bodyPr/>
        <a:lstStyle/>
        <a:p>
          <a:endParaRPr lang="zh-TW" altLang="en-US"/>
        </a:p>
      </dgm:t>
    </dgm:pt>
    <dgm:pt modelId="{60875F6F-0D9F-4B2C-BDDC-9E4C90BE5BDE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提供給參與者</a:t>
          </a:r>
        </a:p>
      </dgm:t>
    </dgm:pt>
    <dgm:pt modelId="{FA7653A5-FF78-4567-A854-702D80E76DD8}" type="parTrans" cxnId="{8C8B62F1-B3FC-4DBE-90E5-D6FEDA54BC41}">
      <dgm:prSet/>
      <dgm:spPr/>
      <dgm:t>
        <a:bodyPr/>
        <a:lstStyle/>
        <a:p>
          <a:endParaRPr lang="zh-TW" altLang="en-US"/>
        </a:p>
      </dgm:t>
    </dgm:pt>
    <dgm:pt modelId="{60431F8C-40BE-452A-858E-B62C837BCD70}" type="sibTrans" cxnId="{8C8B62F1-B3FC-4DBE-90E5-D6FEDA54BC41}">
      <dgm:prSet/>
      <dgm:spPr/>
      <dgm:t>
        <a:bodyPr/>
        <a:lstStyle/>
        <a:p>
          <a:endParaRPr lang="zh-TW" altLang="en-US"/>
        </a:p>
      </dgm:t>
    </dgm:pt>
    <dgm:pt modelId="{E5A6050A-B0C9-44C6-8CF3-AD8C8FE7DDC5}">
      <dgm:prSet phldrT="[文字]" custT="1"/>
      <dgm:spPr/>
      <dgm:t>
        <a:bodyPr/>
        <a:lstStyle/>
        <a:p>
          <a:r>
            <a:rPr lang="zh-TW" altLang="en-US" sz="2000" dirty="0">
              <a:latin typeface="微軟正黑體" pitchFamily="34" charset="-120"/>
              <a:ea typeface="微軟正黑體" pitchFamily="34" charset="-120"/>
            </a:rPr>
            <a:t>完成成果報告</a:t>
          </a:r>
        </a:p>
      </dgm:t>
    </dgm:pt>
    <dgm:pt modelId="{5940304A-E039-4ED4-B7D6-64A42ED99B3C}" type="parTrans" cxnId="{78B2A0F4-5A17-45EC-988C-3F8A49179DDB}">
      <dgm:prSet/>
      <dgm:spPr/>
      <dgm:t>
        <a:bodyPr/>
        <a:lstStyle/>
        <a:p>
          <a:endParaRPr lang="zh-TW" altLang="en-US"/>
        </a:p>
      </dgm:t>
    </dgm:pt>
    <dgm:pt modelId="{216938BE-74BA-496C-9B54-5ABDF00511F5}" type="sibTrans" cxnId="{78B2A0F4-5A17-45EC-988C-3F8A49179DDB}">
      <dgm:prSet/>
      <dgm:spPr/>
      <dgm:t>
        <a:bodyPr/>
        <a:lstStyle/>
        <a:p>
          <a:endParaRPr lang="zh-TW" altLang="en-US"/>
        </a:p>
      </dgm:t>
    </dgm:pt>
    <dgm:pt modelId="{940518F2-73B1-4D41-A8D0-CE54A87C37AA}" type="pres">
      <dgm:prSet presAssocID="{7F24B9D2-620D-49E1-B0A9-5ED49D9C82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9587F9-6AB6-43B4-91B5-76F6FCC61FD9}" type="pres">
      <dgm:prSet presAssocID="{88CC53F1-3A68-4D31-A2EC-82A494AF39A9}" presName="hierRoot1" presStyleCnt="0"/>
      <dgm:spPr/>
    </dgm:pt>
    <dgm:pt modelId="{4477F31A-E5E6-41F6-906F-667B77B19B87}" type="pres">
      <dgm:prSet presAssocID="{88CC53F1-3A68-4D31-A2EC-82A494AF39A9}" presName="composite" presStyleCnt="0"/>
      <dgm:spPr/>
    </dgm:pt>
    <dgm:pt modelId="{23D1705D-C075-4310-8137-B0D3F99AFC9D}" type="pres">
      <dgm:prSet presAssocID="{88CC53F1-3A68-4D31-A2EC-82A494AF39A9}" presName="background" presStyleLbl="node0" presStyleIdx="0" presStyleCnt="1"/>
      <dgm:spPr/>
    </dgm:pt>
    <dgm:pt modelId="{6DA4D937-D0F4-4024-8D38-14FC0CD12965}" type="pres">
      <dgm:prSet presAssocID="{88CC53F1-3A68-4D31-A2EC-82A494AF39A9}" presName="text" presStyleLbl="fgAcc0" presStyleIdx="0" presStyleCnt="1">
        <dgm:presLayoutVars>
          <dgm:chPref val="3"/>
        </dgm:presLayoutVars>
      </dgm:prSet>
      <dgm:spPr/>
    </dgm:pt>
    <dgm:pt modelId="{E6509A2C-3068-4ED0-8D06-183AF5685C06}" type="pres">
      <dgm:prSet presAssocID="{88CC53F1-3A68-4D31-A2EC-82A494AF39A9}" presName="hierChild2" presStyleCnt="0"/>
      <dgm:spPr/>
    </dgm:pt>
    <dgm:pt modelId="{34B56AF9-CD6D-4371-A7C2-788CC48CFF0F}" type="pres">
      <dgm:prSet presAssocID="{416FC3AF-6FBA-4B26-8C25-38F3B585A295}" presName="Name10" presStyleLbl="parChTrans1D2" presStyleIdx="0" presStyleCnt="3"/>
      <dgm:spPr/>
    </dgm:pt>
    <dgm:pt modelId="{2F8384B5-D5CF-4819-928D-879631C92C29}" type="pres">
      <dgm:prSet presAssocID="{3C8A05CA-8B3B-4EA6-AAD7-358857AA4DF7}" presName="hierRoot2" presStyleCnt="0"/>
      <dgm:spPr/>
    </dgm:pt>
    <dgm:pt modelId="{723C6A51-AC29-42AA-B530-78A5784FB70B}" type="pres">
      <dgm:prSet presAssocID="{3C8A05CA-8B3B-4EA6-AAD7-358857AA4DF7}" presName="composite2" presStyleCnt="0"/>
      <dgm:spPr/>
    </dgm:pt>
    <dgm:pt modelId="{8C6C4511-F2EF-4E69-A079-1C03336CED95}" type="pres">
      <dgm:prSet presAssocID="{3C8A05CA-8B3B-4EA6-AAD7-358857AA4DF7}" presName="background2" presStyleLbl="node2" presStyleIdx="0" presStyleCnt="3"/>
      <dgm:spPr/>
    </dgm:pt>
    <dgm:pt modelId="{FDFF7182-1D5F-4AEF-996B-25CA55EA0EA5}" type="pres">
      <dgm:prSet presAssocID="{3C8A05CA-8B3B-4EA6-AAD7-358857AA4DF7}" presName="text2" presStyleLbl="fgAcc2" presStyleIdx="0" presStyleCnt="3" custScaleX="131956" custScaleY="127185">
        <dgm:presLayoutVars>
          <dgm:chPref val="3"/>
        </dgm:presLayoutVars>
      </dgm:prSet>
      <dgm:spPr/>
    </dgm:pt>
    <dgm:pt modelId="{C22ADF5D-ACB9-48CB-93AC-32E7E88C256D}" type="pres">
      <dgm:prSet presAssocID="{3C8A05CA-8B3B-4EA6-AAD7-358857AA4DF7}" presName="hierChild3" presStyleCnt="0"/>
      <dgm:spPr/>
    </dgm:pt>
    <dgm:pt modelId="{312BB556-F3E2-4B41-A901-C5806C6E943A}" type="pres">
      <dgm:prSet presAssocID="{064AF62E-3577-4925-BB94-8591DE8DF580}" presName="Name17" presStyleLbl="parChTrans1D3" presStyleIdx="0" presStyleCnt="8"/>
      <dgm:spPr/>
    </dgm:pt>
    <dgm:pt modelId="{6F317009-6205-41F6-BBDB-5A45E717C3B7}" type="pres">
      <dgm:prSet presAssocID="{65ACE785-F301-4C75-B590-95D2A779D63B}" presName="hierRoot3" presStyleCnt="0"/>
      <dgm:spPr/>
    </dgm:pt>
    <dgm:pt modelId="{01EE3F30-D37C-4B9C-9FA5-2EB96CB86D0C}" type="pres">
      <dgm:prSet presAssocID="{65ACE785-F301-4C75-B590-95D2A779D63B}" presName="composite3" presStyleCnt="0"/>
      <dgm:spPr/>
    </dgm:pt>
    <dgm:pt modelId="{AE23B188-A66B-4443-98C0-A82657D3F08F}" type="pres">
      <dgm:prSet presAssocID="{65ACE785-F301-4C75-B590-95D2A779D63B}" presName="background3" presStyleLbl="node3" presStyleIdx="0" presStyleCnt="8"/>
      <dgm:spPr/>
    </dgm:pt>
    <dgm:pt modelId="{03F08384-27A7-436D-B68A-367917BC7109}" type="pres">
      <dgm:prSet presAssocID="{65ACE785-F301-4C75-B590-95D2A779D63B}" presName="text3" presStyleLbl="fgAcc3" presStyleIdx="0" presStyleCnt="8" custScaleX="46010" custScaleY="239176">
        <dgm:presLayoutVars>
          <dgm:chPref val="3"/>
        </dgm:presLayoutVars>
      </dgm:prSet>
      <dgm:spPr/>
    </dgm:pt>
    <dgm:pt modelId="{6D3B9477-8231-4383-8B0F-420B2494E558}" type="pres">
      <dgm:prSet presAssocID="{65ACE785-F301-4C75-B590-95D2A779D63B}" presName="hierChild4" presStyleCnt="0"/>
      <dgm:spPr/>
    </dgm:pt>
    <dgm:pt modelId="{9D4F912E-358B-489D-A6CB-A464CD2CE64B}" type="pres">
      <dgm:prSet presAssocID="{56BD96CB-FDAA-4BFE-A4D5-971A0281AFF1}" presName="Name17" presStyleLbl="parChTrans1D3" presStyleIdx="1" presStyleCnt="8"/>
      <dgm:spPr/>
    </dgm:pt>
    <dgm:pt modelId="{EDFEDBC6-0206-446A-ACAE-601850882F8A}" type="pres">
      <dgm:prSet presAssocID="{DA03B739-654E-4046-B91B-1BFEF3EBBD7A}" presName="hierRoot3" presStyleCnt="0"/>
      <dgm:spPr/>
    </dgm:pt>
    <dgm:pt modelId="{F2476D59-2B4B-42FA-BB8A-ABB9FD36C4EB}" type="pres">
      <dgm:prSet presAssocID="{DA03B739-654E-4046-B91B-1BFEF3EBBD7A}" presName="composite3" presStyleCnt="0"/>
      <dgm:spPr/>
    </dgm:pt>
    <dgm:pt modelId="{A76C8B4C-2C30-4EFE-B0AD-9BAA8E714659}" type="pres">
      <dgm:prSet presAssocID="{DA03B739-654E-4046-B91B-1BFEF3EBBD7A}" presName="background3" presStyleLbl="node3" presStyleIdx="1" presStyleCnt="8"/>
      <dgm:spPr/>
    </dgm:pt>
    <dgm:pt modelId="{F1B011B4-D813-4276-A930-263A6DCD17C1}" type="pres">
      <dgm:prSet presAssocID="{DA03B739-654E-4046-B91B-1BFEF3EBBD7A}" presName="text3" presStyleLbl="fgAcc3" presStyleIdx="1" presStyleCnt="8" custScaleX="47862" custScaleY="393374">
        <dgm:presLayoutVars>
          <dgm:chPref val="3"/>
        </dgm:presLayoutVars>
      </dgm:prSet>
      <dgm:spPr/>
    </dgm:pt>
    <dgm:pt modelId="{2B4A2364-44AD-4806-8D82-A64F7A355A03}" type="pres">
      <dgm:prSet presAssocID="{DA03B739-654E-4046-B91B-1BFEF3EBBD7A}" presName="hierChild4" presStyleCnt="0"/>
      <dgm:spPr/>
    </dgm:pt>
    <dgm:pt modelId="{554F4DC8-4721-4A07-9503-B7E285B734AB}" type="pres">
      <dgm:prSet presAssocID="{4FAEE59A-032A-461D-B8C1-57CFAD5FDE7C}" presName="Name17" presStyleLbl="parChTrans1D3" presStyleIdx="2" presStyleCnt="8"/>
      <dgm:spPr/>
    </dgm:pt>
    <dgm:pt modelId="{07239E56-1BAB-416D-BDF3-67C5E8F4D6EE}" type="pres">
      <dgm:prSet presAssocID="{82274DE9-1171-4CE7-A162-7A679DF28BDA}" presName="hierRoot3" presStyleCnt="0"/>
      <dgm:spPr/>
    </dgm:pt>
    <dgm:pt modelId="{8BA29E31-0FD8-4892-8795-1645FD4789EA}" type="pres">
      <dgm:prSet presAssocID="{82274DE9-1171-4CE7-A162-7A679DF28BDA}" presName="composite3" presStyleCnt="0"/>
      <dgm:spPr/>
    </dgm:pt>
    <dgm:pt modelId="{56792C88-F9CC-43F1-AFE9-AA91BDDBCB6C}" type="pres">
      <dgm:prSet presAssocID="{82274DE9-1171-4CE7-A162-7A679DF28BDA}" presName="background3" presStyleLbl="node3" presStyleIdx="2" presStyleCnt="8"/>
      <dgm:spPr/>
    </dgm:pt>
    <dgm:pt modelId="{2C392E8A-7705-41F5-95B9-A83E6DFE0680}" type="pres">
      <dgm:prSet presAssocID="{82274DE9-1171-4CE7-A162-7A679DF28BDA}" presName="text3" presStyleLbl="fgAcc3" presStyleIdx="2" presStyleCnt="8" custScaleX="42070" custScaleY="256772">
        <dgm:presLayoutVars>
          <dgm:chPref val="3"/>
        </dgm:presLayoutVars>
      </dgm:prSet>
      <dgm:spPr/>
    </dgm:pt>
    <dgm:pt modelId="{6D69405D-F6FF-444D-9BB3-E50C47969AF8}" type="pres">
      <dgm:prSet presAssocID="{82274DE9-1171-4CE7-A162-7A679DF28BDA}" presName="hierChild4" presStyleCnt="0"/>
      <dgm:spPr/>
    </dgm:pt>
    <dgm:pt modelId="{055B06D5-B3D6-4F34-BAB2-DCC9BF0C099E}" type="pres">
      <dgm:prSet presAssocID="{48F2FB6F-FF10-49DB-85A4-D662F15EF5A5}" presName="Name10" presStyleLbl="parChTrans1D2" presStyleIdx="1" presStyleCnt="3"/>
      <dgm:spPr/>
    </dgm:pt>
    <dgm:pt modelId="{9FED30B2-8C84-45C8-BEA7-ECAFAEF0142B}" type="pres">
      <dgm:prSet presAssocID="{8DABAA6C-103D-4232-8199-C93209C7846E}" presName="hierRoot2" presStyleCnt="0"/>
      <dgm:spPr/>
    </dgm:pt>
    <dgm:pt modelId="{16F37B4B-5AF7-4F2E-9475-9A7994D8EFA0}" type="pres">
      <dgm:prSet presAssocID="{8DABAA6C-103D-4232-8199-C93209C7846E}" presName="composite2" presStyleCnt="0"/>
      <dgm:spPr/>
    </dgm:pt>
    <dgm:pt modelId="{F8AE4DD0-5241-4CEC-A677-59F497876A20}" type="pres">
      <dgm:prSet presAssocID="{8DABAA6C-103D-4232-8199-C93209C7846E}" presName="background2" presStyleLbl="node2" presStyleIdx="1" presStyleCnt="3"/>
      <dgm:spPr/>
    </dgm:pt>
    <dgm:pt modelId="{3BF67722-3101-4820-A5B1-7F56E5ABBAFD}" type="pres">
      <dgm:prSet presAssocID="{8DABAA6C-103D-4232-8199-C93209C7846E}" presName="text2" presStyleLbl="fgAcc2" presStyleIdx="1" presStyleCnt="3" custScaleX="146345" custScaleY="151753">
        <dgm:presLayoutVars>
          <dgm:chPref val="3"/>
        </dgm:presLayoutVars>
      </dgm:prSet>
      <dgm:spPr/>
    </dgm:pt>
    <dgm:pt modelId="{2BADFC7E-F045-4EF2-B70E-A359C3B81450}" type="pres">
      <dgm:prSet presAssocID="{8DABAA6C-103D-4232-8199-C93209C7846E}" presName="hierChild3" presStyleCnt="0"/>
      <dgm:spPr/>
    </dgm:pt>
    <dgm:pt modelId="{BB95D111-C3D3-4779-BBE9-AC6CA2FD76C3}" type="pres">
      <dgm:prSet presAssocID="{1A54108E-53CF-468C-B631-130937FBF194}" presName="Name17" presStyleLbl="parChTrans1D3" presStyleIdx="3" presStyleCnt="8"/>
      <dgm:spPr/>
    </dgm:pt>
    <dgm:pt modelId="{A02EE6E3-699A-4AF1-9A09-7494D90F34C0}" type="pres">
      <dgm:prSet presAssocID="{B611EB9C-354A-444D-8DD4-D1698E3DFE88}" presName="hierRoot3" presStyleCnt="0"/>
      <dgm:spPr/>
    </dgm:pt>
    <dgm:pt modelId="{2D7F7D81-9992-4B65-8540-A0DA91D9739F}" type="pres">
      <dgm:prSet presAssocID="{B611EB9C-354A-444D-8DD4-D1698E3DFE88}" presName="composite3" presStyleCnt="0"/>
      <dgm:spPr/>
    </dgm:pt>
    <dgm:pt modelId="{92A9DC9F-181F-4856-BB6C-DB563AD13112}" type="pres">
      <dgm:prSet presAssocID="{B611EB9C-354A-444D-8DD4-D1698E3DFE88}" presName="background3" presStyleLbl="node3" presStyleIdx="3" presStyleCnt="8"/>
      <dgm:spPr/>
    </dgm:pt>
    <dgm:pt modelId="{7BE53BD3-08E7-40DC-9CAC-B670EB38E782}" type="pres">
      <dgm:prSet presAssocID="{B611EB9C-354A-444D-8DD4-D1698E3DFE88}" presName="text3" presStyleLbl="fgAcc3" presStyleIdx="3" presStyleCnt="8" custScaleX="34738" custScaleY="126882">
        <dgm:presLayoutVars>
          <dgm:chPref val="3"/>
        </dgm:presLayoutVars>
      </dgm:prSet>
      <dgm:spPr/>
    </dgm:pt>
    <dgm:pt modelId="{B0AD1EE0-B199-4F8E-BFA0-AF300160052F}" type="pres">
      <dgm:prSet presAssocID="{B611EB9C-354A-444D-8DD4-D1698E3DFE88}" presName="hierChild4" presStyleCnt="0"/>
      <dgm:spPr/>
    </dgm:pt>
    <dgm:pt modelId="{9353F5CC-C855-4053-8AD4-9A459995951A}" type="pres">
      <dgm:prSet presAssocID="{F0785FF9-FC8C-4D96-9064-CB8CE868ACCD}" presName="Name17" presStyleLbl="parChTrans1D3" presStyleIdx="4" presStyleCnt="8"/>
      <dgm:spPr/>
    </dgm:pt>
    <dgm:pt modelId="{7EF912D8-43CF-4F83-9A95-7923F4B08875}" type="pres">
      <dgm:prSet presAssocID="{324324DB-67E0-4873-A14A-2D929A4D9FF4}" presName="hierRoot3" presStyleCnt="0"/>
      <dgm:spPr/>
    </dgm:pt>
    <dgm:pt modelId="{9BC9D292-1C1F-4CFE-9CCD-5CEF1A2F790F}" type="pres">
      <dgm:prSet presAssocID="{324324DB-67E0-4873-A14A-2D929A4D9FF4}" presName="composite3" presStyleCnt="0"/>
      <dgm:spPr/>
    </dgm:pt>
    <dgm:pt modelId="{9E86510D-EF39-4DA6-A447-3A1372449EDC}" type="pres">
      <dgm:prSet presAssocID="{324324DB-67E0-4873-A14A-2D929A4D9FF4}" presName="background3" presStyleLbl="node3" presStyleIdx="4" presStyleCnt="8"/>
      <dgm:spPr/>
    </dgm:pt>
    <dgm:pt modelId="{03A0D0CA-C4FC-4035-8F52-9903524DA9C4}" type="pres">
      <dgm:prSet presAssocID="{324324DB-67E0-4873-A14A-2D929A4D9FF4}" presName="text3" presStyleLbl="fgAcc3" presStyleIdx="4" presStyleCnt="8" custScaleX="34154" custScaleY="212799">
        <dgm:presLayoutVars>
          <dgm:chPref val="3"/>
        </dgm:presLayoutVars>
      </dgm:prSet>
      <dgm:spPr/>
    </dgm:pt>
    <dgm:pt modelId="{84A8DC84-8416-4917-B10C-D5116D0074A1}" type="pres">
      <dgm:prSet presAssocID="{324324DB-67E0-4873-A14A-2D929A4D9FF4}" presName="hierChild4" presStyleCnt="0"/>
      <dgm:spPr/>
    </dgm:pt>
    <dgm:pt modelId="{572F79C7-A143-48D3-8424-4C77088BB46F}" type="pres">
      <dgm:prSet presAssocID="{5940304A-E039-4ED4-B7D6-64A42ED99B3C}" presName="Name17" presStyleLbl="parChTrans1D3" presStyleIdx="5" presStyleCnt="8"/>
      <dgm:spPr/>
    </dgm:pt>
    <dgm:pt modelId="{722A3F6B-1B0D-48BC-AA7C-5D7A8D9C296E}" type="pres">
      <dgm:prSet presAssocID="{E5A6050A-B0C9-44C6-8CF3-AD8C8FE7DDC5}" presName="hierRoot3" presStyleCnt="0"/>
      <dgm:spPr/>
    </dgm:pt>
    <dgm:pt modelId="{4A1287D8-BE61-4528-B224-102B559836C4}" type="pres">
      <dgm:prSet presAssocID="{E5A6050A-B0C9-44C6-8CF3-AD8C8FE7DDC5}" presName="composite3" presStyleCnt="0"/>
      <dgm:spPr/>
    </dgm:pt>
    <dgm:pt modelId="{CA0CA4AE-F613-47C5-BABF-A64BB2DEEAB7}" type="pres">
      <dgm:prSet presAssocID="{E5A6050A-B0C9-44C6-8CF3-AD8C8FE7DDC5}" presName="background3" presStyleLbl="node3" presStyleIdx="5" presStyleCnt="8"/>
      <dgm:spPr/>
    </dgm:pt>
    <dgm:pt modelId="{E1A3914D-1C8A-4E17-94F8-24A4D8FAF569}" type="pres">
      <dgm:prSet presAssocID="{E5A6050A-B0C9-44C6-8CF3-AD8C8FE7DDC5}" presName="text3" presStyleLbl="fgAcc3" presStyleIdx="5" presStyleCnt="8" custScaleX="42146" custScaleY="298275">
        <dgm:presLayoutVars>
          <dgm:chPref val="3"/>
        </dgm:presLayoutVars>
      </dgm:prSet>
      <dgm:spPr/>
    </dgm:pt>
    <dgm:pt modelId="{9DE52E65-9E71-4700-A038-A5443975A948}" type="pres">
      <dgm:prSet presAssocID="{E5A6050A-B0C9-44C6-8CF3-AD8C8FE7DDC5}" presName="hierChild4" presStyleCnt="0"/>
      <dgm:spPr/>
    </dgm:pt>
    <dgm:pt modelId="{D4EF8FE3-B459-4AA1-91FE-7DD4BD6692B4}" type="pres">
      <dgm:prSet presAssocID="{FA7653A5-FF78-4567-A854-702D80E76DD8}" presName="Name17" presStyleLbl="parChTrans1D3" presStyleIdx="6" presStyleCnt="8"/>
      <dgm:spPr/>
    </dgm:pt>
    <dgm:pt modelId="{3C07A38E-7D5C-474E-859D-A158C86FAD51}" type="pres">
      <dgm:prSet presAssocID="{60875F6F-0D9F-4B2C-BDDC-9E4C90BE5BDE}" presName="hierRoot3" presStyleCnt="0"/>
      <dgm:spPr/>
    </dgm:pt>
    <dgm:pt modelId="{A1A62033-8128-45C2-A511-E1C027309FED}" type="pres">
      <dgm:prSet presAssocID="{60875F6F-0D9F-4B2C-BDDC-9E4C90BE5BDE}" presName="composite3" presStyleCnt="0"/>
      <dgm:spPr/>
    </dgm:pt>
    <dgm:pt modelId="{7EFA9990-2661-483D-A8E6-61D0BA60E999}" type="pres">
      <dgm:prSet presAssocID="{60875F6F-0D9F-4B2C-BDDC-9E4C90BE5BDE}" presName="background3" presStyleLbl="node3" presStyleIdx="6" presStyleCnt="8"/>
      <dgm:spPr/>
    </dgm:pt>
    <dgm:pt modelId="{E71BEE58-475F-45C9-9309-CB570F3446DE}" type="pres">
      <dgm:prSet presAssocID="{60875F6F-0D9F-4B2C-BDDC-9E4C90BE5BDE}" presName="text3" presStyleLbl="fgAcc3" presStyleIdx="6" presStyleCnt="8" custScaleX="39620" custScaleY="300741">
        <dgm:presLayoutVars>
          <dgm:chPref val="3"/>
        </dgm:presLayoutVars>
      </dgm:prSet>
      <dgm:spPr/>
    </dgm:pt>
    <dgm:pt modelId="{72CC4DF4-F273-437A-BEA3-FA8244460797}" type="pres">
      <dgm:prSet presAssocID="{60875F6F-0D9F-4B2C-BDDC-9E4C90BE5BDE}" presName="hierChild4" presStyleCnt="0"/>
      <dgm:spPr/>
    </dgm:pt>
    <dgm:pt modelId="{5E6516C2-CFA5-458F-8548-FB4503C7A666}" type="pres">
      <dgm:prSet presAssocID="{152C8824-F4CA-485F-BB98-01B1A8A45B05}" presName="Name10" presStyleLbl="parChTrans1D2" presStyleIdx="2" presStyleCnt="3"/>
      <dgm:spPr/>
    </dgm:pt>
    <dgm:pt modelId="{8210FA38-408B-4422-9293-53571035D00A}" type="pres">
      <dgm:prSet presAssocID="{9E6438AB-0F9C-4786-9415-1CB78440E2A3}" presName="hierRoot2" presStyleCnt="0"/>
      <dgm:spPr/>
    </dgm:pt>
    <dgm:pt modelId="{C2BE75E7-A9A5-4561-8837-D7C95678FF6B}" type="pres">
      <dgm:prSet presAssocID="{9E6438AB-0F9C-4786-9415-1CB78440E2A3}" presName="composite2" presStyleCnt="0"/>
      <dgm:spPr/>
    </dgm:pt>
    <dgm:pt modelId="{5B97CAD3-61FA-4880-91F5-2F4A11C4E3E2}" type="pres">
      <dgm:prSet presAssocID="{9E6438AB-0F9C-4786-9415-1CB78440E2A3}" presName="background2" presStyleLbl="node2" presStyleIdx="2" presStyleCnt="3"/>
      <dgm:spPr/>
    </dgm:pt>
    <dgm:pt modelId="{F42A856C-46A9-4083-ABCD-791F1EE3416D}" type="pres">
      <dgm:prSet presAssocID="{9E6438AB-0F9C-4786-9415-1CB78440E2A3}" presName="text2" presStyleLbl="fgAcc2" presStyleIdx="2" presStyleCnt="3" custScaleX="144484" custScaleY="151222">
        <dgm:presLayoutVars>
          <dgm:chPref val="3"/>
        </dgm:presLayoutVars>
      </dgm:prSet>
      <dgm:spPr/>
    </dgm:pt>
    <dgm:pt modelId="{931BE529-C91D-4B87-AFE8-BCD0D2415C7F}" type="pres">
      <dgm:prSet presAssocID="{9E6438AB-0F9C-4786-9415-1CB78440E2A3}" presName="hierChild3" presStyleCnt="0"/>
      <dgm:spPr/>
    </dgm:pt>
    <dgm:pt modelId="{31DDBD1C-451E-4B30-B02C-5F5F80D51D80}" type="pres">
      <dgm:prSet presAssocID="{FDD79791-CC0F-400B-A604-48312508D7E8}" presName="Name17" presStyleLbl="parChTrans1D3" presStyleIdx="7" presStyleCnt="8"/>
      <dgm:spPr/>
    </dgm:pt>
    <dgm:pt modelId="{8075859E-89F6-4BCC-9845-D66420DB2F1E}" type="pres">
      <dgm:prSet presAssocID="{A642982E-0A1C-4B10-8F19-5787D348E183}" presName="hierRoot3" presStyleCnt="0"/>
      <dgm:spPr/>
    </dgm:pt>
    <dgm:pt modelId="{4A63FF44-18B7-434B-86D3-EDC406940B9F}" type="pres">
      <dgm:prSet presAssocID="{A642982E-0A1C-4B10-8F19-5787D348E183}" presName="composite3" presStyleCnt="0"/>
      <dgm:spPr/>
    </dgm:pt>
    <dgm:pt modelId="{0868D677-8D6D-4D0B-AACF-606B1E0EAF7E}" type="pres">
      <dgm:prSet presAssocID="{A642982E-0A1C-4B10-8F19-5787D348E183}" presName="background3" presStyleLbl="node3" presStyleIdx="7" presStyleCnt="8"/>
      <dgm:spPr/>
    </dgm:pt>
    <dgm:pt modelId="{AD9921FC-1EFB-4EBD-B4F5-814D4A79BD74}" type="pres">
      <dgm:prSet presAssocID="{A642982E-0A1C-4B10-8F19-5787D348E183}" presName="text3" presStyleLbl="fgAcc3" presStyleIdx="7" presStyleCnt="8" custScaleX="119556" custScaleY="212232">
        <dgm:presLayoutVars>
          <dgm:chPref val="3"/>
        </dgm:presLayoutVars>
      </dgm:prSet>
      <dgm:spPr/>
    </dgm:pt>
    <dgm:pt modelId="{69AAB3AF-468C-466F-B7B8-DA32363F4079}" type="pres">
      <dgm:prSet presAssocID="{A642982E-0A1C-4B10-8F19-5787D348E183}" presName="hierChild4" presStyleCnt="0"/>
      <dgm:spPr/>
    </dgm:pt>
  </dgm:ptLst>
  <dgm:cxnLst>
    <dgm:cxn modelId="{8C7E9805-6AA3-4478-9D5C-6C294D161283}" type="presOf" srcId="{324324DB-67E0-4873-A14A-2D929A4D9FF4}" destId="{03A0D0CA-C4FC-4035-8F52-9903524DA9C4}" srcOrd="0" destOrd="0" presId="urn:microsoft.com/office/officeart/2005/8/layout/hierarchy1"/>
    <dgm:cxn modelId="{A35D960C-93B9-4DE1-8D05-482B8742FF74}" type="presOf" srcId="{5940304A-E039-4ED4-B7D6-64A42ED99B3C}" destId="{572F79C7-A143-48D3-8424-4C77088BB46F}" srcOrd="0" destOrd="0" presId="urn:microsoft.com/office/officeart/2005/8/layout/hierarchy1"/>
    <dgm:cxn modelId="{A6E86011-1870-4D7B-AA32-F949BAA88849}" type="presOf" srcId="{7F24B9D2-620D-49E1-B0A9-5ED49D9C822D}" destId="{940518F2-73B1-4D41-A8D0-CE54A87C37AA}" srcOrd="0" destOrd="0" presId="urn:microsoft.com/office/officeart/2005/8/layout/hierarchy1"/>
    <dgm:cxn modelId="{E990771C-9753-49CC-BA5D-1625D722B9F1}" type="presOf" srcId="{48F2FB6F-FF10-49DB-85A4-D662F15EF5A5}" destId="{055B06D5-B3D6-4F34-BAB2-DCC9BF0C099E}" srcOrd="0" destOrd="0" presId="urn:microsoft.com/office/officeart/2005/8/layout/hierarchy1"/>
    <dgm:cxn modelId="{CB65F91F-E80C-4A59-AD09-F4239321A2B6}" srcId="{8DABAA6C-103D-4232-8199-C93209C7846E}" destId="{324324DB-67E0-4873-A14A-2D929A4D9FF4}" srcOrd="1" destOrd="0" parTransId="{F0785FF9-FC8C-4D96-9064-CB8CE868ACCD}" sibTransId="{32EBDB02-ABA8-41AE-B8FC-9C7DC7EFE9DC}"/>
    <dgm:cxn modelId="{C5EE292A-5BBB-459F-87C7-B3B04060E7D8}" type="presOf" srcId="{A642982E-0A1C-4B10-8F19-5787D348E183}" destId="{AD9921FC-1EFB-4EBD-B4F5-814D4A79BD74}" srcOrd="0" destOrd="0" presId="urn:microsoft.com/office/officeart/2005/8/layout/hierarchy1"/>
    <dgm:cxn modelId="{378A6F2A-B706-498D-889F-03613523CE06}" type="presOf" srcId="{9E6438AB-0F9C-4786-9415-1CB78440E2A3}" destId="{F42A856C-46A9-4083-ABCD-791F1EE3416D}" srcOrd="0" destOrd="0" presId="urn:microsoft.com/office/officeart/2005/8/layout/hierarchy1"/>
    <dgm:cxn modelId="{C535442B-8FB5-4C38-996D-A33627845DC0}" type="presOf" srcId="{152C8824-F4CA-485F-BB98-01B1A8A45B05}" destId="{5E6516C2-CFA5-458F-8548-FB4503C7A666}" srcOrd="0" destOrd="0" presId="urn:microsoft.com/office/officeart/2005/8/layout/hierarchy1"/>
    <dgm:cxn modelId="{6726EA39-0577-423C-B03B-1835B39C1B8B}" type="presOf" srcId="{F0785FF9-FC8C-4D96-9064-CB8CE868ACCD}" destId="{9353F5CC-C855-4053-8AD4-9A459995951A}" srcOrd="0" destOrd="0" presId="urn:microsoft.com/office/officeart/2005/8/layout/hierarchy1"/>
    <dgm:cxn modelId="{46189765-B742-471B-B5F3-4FBC62BA488F}" type="presOf" srcId="{88CC53F1-3A68-4D31-A2EC-82A494AF39A9}" destId="{6DA4D937-D0F4-4024-8D38-14FC0CD12965}" srcOrd="0" destOrd="0" presId="urn:microsoft.com/office/officeart/2005/8/layout/hierarchy1"/>
    <dgm:cxn modelId="{65264648-6247-4253-BD9B-AF1014443A42}" srcId="{3C8A05CA-8B3B-4EA6-AAD7-358857AA4DF7}" destId="{DA03B739-654E-4046-B91B-1BFEF3EBBD7A}" srcOrd="1" destOrd="0" parTransId="{56BD96CB-FDAA-4BFE-A4D5-971A0281AFF1}" sibTransId="{F3CE31BF-ACEE-477A-9A3F-BC26CAF5A0B3}"/>
    <dgm:cxn modelId="{41E4414A-3B55-4829-8B30-6D6BA5B3C7CF}" srcId="{88CC53F1-3A68-4D31-A2EC-82A494AF39A9}" destId="{9E6438AB-0F9C-4786-9415-1CB78440E2A3}" srcOrd="2" destOrd="0" parTransId="{152C8824-F4CA-485F-BB98-01B1A8A45B05}" sibTransId="{2D04E971-2950-41C6-810A-66B5195F2FFB}"/>
    <dgm:cxn modelId="{A5E9F76D-8083-4F96-A77C-EB09AA5F51FF}" type="presOf" srcId="{E5A6050A-B0C9-44C6-8CF3-AD8C8FE7DDC5}" destId="{E1A3914D-1C8A-4E17-94F8-24A4D8FAF569}" srcOrd="0" destOrd="0" presId="urn:microsoft.com/office/officeart/2005/8/layout/hierarchy1"/>
    <dgm:cxn modelId="{967A8D4F-F36D-4814-8B94-0DCF29EC3795}" type="presOf" srcId="{1A54108E-53CF-468C-B631-130937FBF194}" destId="{BB95D111-C3D3-4779-BBE9-AC6CA2FD76C3}" srcOrd="0" destOrd="0" presId="urn:microsoft.com/office/officeart/2005/8/layout/hierarchy1"/>
    <dgm:cxn modelId="{B3D4FF4F-7233-4820-B9F7-021EE648EB50}" type="presOf" srcId="{FA7653A5-FF78-4567-A854-702D80E76DD8}" destId="{D4EF8FE3-B459-4AA1-91FE-7DD4BD6692B4}" srcOrd="0" destOrd="0" presId="urn:microsoft.com/office/officeart/2005/8/layout/hierarchy1"/>
    <dgm:cxn modelId="{47648C50-B8B9-4671-BFA9-0C19B9B2BF59}" srcId="{9E6438AB-0F9C-4786-9415-1CB78440E2A3}" destId="{A642982E-0A1C-4B10-8F19-5787D348E183}" srcOrd="0" destOrd="0" parTransId="{FDD79791-CC0F-400B-A604-48312508D7E8}" sibTransId="{81D8BE60-8545-421E-B3EB-CBE699C8F425}"/>
    <dgm:cxn modelId="{1A7DB150-BFE0-4D0B-8C93-BADF4AB6FAE9}" type="presOf" srcId="{416FC3AF-6FBA-4B26-8C25-38F3B585A295}" destId="{34B56AF9-CD6D-4371-A7C2-788CC48CFF0F}" srcOrd="0" destOrd="0" presId="urn:microsoft.com/office/officeart/2005/8/layout/hierarchy1"/>
    <dgm:cxn modelId="{51BDD370-9793-4CFB-A7F9-FFDE29B1663F}" type="presOf" srcId="{064AF62E-3577-4925-BB94-8591DE8DF580}" destId="{312BB556-F3E2-4B41-A901-C5806C6E943A}" srcOrd="0" destOrd="0" presId="urn:microsoft.com/office/officeart/2005/8/layout/hierarchy1"/>
    <dgm:cxn modelId="{8700AF74-E6DF-4B55-8DBF-29AF0A6E8A49}" type="presOf" srcId="{4FAEE59A-032A-461D-B8C1-57CFAD5FDE7C}" destId="{554F4DC8-4721-4A07-9503-B7E285B734AB}" srcOrd="0" destOrd="0" presId="urn:microsoft.com/office/officeart/2005/8/layout/hierarchy1"/>
    <dgm:cxn modelId="{0E46D077-6A5C-4B66-AF1A-8E2AFB3E16FB}" srcId="{8DABAA6C-103D-4232-8199-C93209C7846E}" destId="{B611EB9C-354A-444D-8DD4-D1698E3DFE88}" srcOrd="0" destOrd="0" parTransId="{1A54108E-53CF-468C-B631-130937FBF194}" sibTransId="{7A9B77A7-3492-4579-A960-AEAD7BE60FF0}"/>
    <dgm:cxn modelId="{4DE64F58-7CF5-470E-BECC-66ACABF842E9}" type="presOf" srcId="{82274DE9-1171-4CE7-A162-7A679DF28BDA}" destId="{2C392E8A-7705-41F5-95B9-A83E6DFE0680}" srcOrd="0" destOrd="0" presId="urn:microsoft.com/office/officeart/2005/8/layout/hierarchy1"/>
    <dgm:cxn modelId="{7E66F982-AFC5-4284-8542-0EF09837062A}" type="presOf" srcId="{8DABAA6C-103D-4232-8199-C93209C7846E}" destId="{3BF67722-3101-4820-A5B1-7F56E5ABBAFD}" srcOrd="0" destOrd="0" presId="urn:microsoft.com/office/officeart/2005/8/layout/hierarchy1"/>
    <dgm:cxn modelId="{FCBBA283-F4A6-41E7-B8FA-1300A468BBFF}" srcId="{88CC53F1-3A68-4D31-A2EC-82A494AF39A9}" destId="{3C8A05CA-8B3B-4EA6-AAD7-358857AA4DF7}" srcOrd="0" destOrd="0" parTransId="{416FC3AF-6FBA-4B26-8C25-38F3B585A295}" sibTransId="{2AACB52A-A940-4BC8-A4E1-59D1D7E835B3}"/>
    <dgm:cxn modelId="{9ADE4B9B-EDCD-4466-862B-E335CD773788}" srcId="{3C8A05CA-8B3B-4EA6-AAD7-358857AA4DF7}" destId="{65ACE785-F301-4C75-B590-95D2A779D63B}" srcOrd="0" destOrd="0" parTransId="{064AF62E-3577-4925-BB94-8591DE8DF580}" sibTransId="{E11B0C1F-CCA3-4724-BBD9-BA4DCB21FD2E}"/>
    <dgm:cxn modelId="{BD2703AE-D195-440D-819C-DA2853929C92}" type="presOf" srcId="{56BD96CB-FDAA-4BFE-A4D5-971A0281AFF1}" destId="{9D4F912E-358B-489D-A6CB-A464CD2CE64B}" srcOrd="0" destOrd="0" presId="urn:microsoft.com/office/officeart/2005/8/layout/hierarchy1"/>
    <dgm:cxn modelId="{F15F4DAE-B318-4917-819F-2277689243EA}" type="presOf" srcId="{3C8A05CA-8B3B-4EA6-AAD7-358857AA4DF7}" destId="{FDFF7182-1D5F-4AEF-996B-25CA55EA0EA5}" srcOrd="0" destOrd="0" presId="urn:microsoft.com/office/officeart/2005/8/layout/hierarchy1"/>
    <dgm:cxn modelId="{F8A4F4B8-F631-468A-A150-38A3B509CE0B}" srcId="{3C8A05CA-8B3B-4EA6-AAD7-358857AA4DF7}" destId="{82274DE9-1171-4CE7-A162-7A679DF28BDA}" srcOrd="2" destOrd="0" parTransId="{4FAEE59A-032A-461D-B8C1-57CFAD5FDE7C}" sibTransId="{1FC0FE06-C06D-4C86-BDA2-175C6AE9A8DC}"/>
    <dgm:cxn modelId="{558240BA-64B6-4716-AD33-771574895315}" srcId="{7F24B9D2-620D-49E1-B0A9-5ED49D9C822D}" destId="{88CC53F1-3A68-4D31-A2EC-82A494AF39A9}" srcOrd="0" destOrd="0" parTransId="{DD3CD945-278D-498B-9283-AEF4749D0525}" sibTransId="{82634BC6-6633-4F46-B3AD-FDF32C31A8EA}"/>
    <dgm:cxn modelId="{92445ED2-F417-45EA-B1A6-C8B67442DC2A}" type="presOf" srcId="{DA03B739-654E-4046-B91B-1BFEF3EBBD7A}" destId="{F1B011B4-D813-4276-A930-263A6DCD17C1}" srcOrd="0" destOrd="0" presId="urn:microsoft.com/office/officeart/2005/8/layout/hierarchy1"/>
    <dgm:cxn modelId="{97F432E5-D044-4B8F-8597-B939DDEFE7C0}" type="presOf" srcId="{65ACE785-F301-4C75-B590-95D2A779D63B}" destId="{03F08384-27A7-436D-B68A-367917BC7109}" srcOrd="0" destOrd="0" presId="urn:microsoft.com/office/officeart/2005/8/layout/hierarchy1"/>
    <dgm:cxn modelId="{BA4726EE-7953-433E-9EC3-C6EE25180355}" type="presOf" srcId="{B611EB9C-354A-444D-8DD4-D1698E3DFE88}" destId="{7BE53BD3-08E7-40DC-9CAC-B670EB38E782}" srcOrd="0" destOrd="0" presId="urn:microsoft.com/office/officeart/2005/8/layout/hierarchy1"/>
    <dgm:cxn modelId="{54D86FF0-6815-4049-BD4F-2F30999DF7F9}" type="presOf" srcId="{FDD79791-CC0F-400B-A604-48312508D7E8}" destId="{31DDBD1C-451E-4B30-B02C-5F5F80D51D80}" srcOrd="0" destOrd="0" presId="urn:microsoft.com/office/officeart/2005/8/layout/hierarchy1"/>
    <dgm:cxn modelId="{8C8B62F1-B3FC-4DBE-90E5-D6FEDA54BC41}" srcId="{8DABAA6C-103D-4232-8199-C93209C7846E}" destId="{60875F6F-0D9F-4B2C-BDDC-9E4C90BE5BDE}" srcOrd="3" destOrd="0" parTransId="{FA7653A5-FF78-4567-A854-702D80E76DD8}" sibTransId="{60431F8C-40BE-452A-858E-B62C837BCD70}"/>
    <dgm:cxn modelId="{78B2A0F4-5A17-45EC-988C-3F8A49179DDB}" srcId="{8DABAA6C-103D-4232-8199-C93209C7846E}" destId="{E5A6050A-B0C9-44C6-8CF3-AD8C8FE7DDC5}" srcOrd="2" destOrd="0" parTransId="{5940304A-E039-4ED4-B7D6-64A42ED99B3C}" sibTransId="{216938BE-74BA-496C-9B54-5ABDF00511F5}"/>
    <dgm:cxn modelId="{85AE2CF7-8BFD-48FF-BAE8-898FD3DE11BA}" srcId="{88CC53F1-3A68-4D31-A2EC-82A494AF39A9}" destId="{8DABAA6C-103D-4232-8199-C93209C7846E}" srcOrd="1" destOrd="0" parTransId="{48F2FB6F-FF10-49DB-85A4-D662F15EF5A5}" sibTransId="{572DC2C3-851A-4399-8962-52EB14FC538B}"/>
    <dgm:cxn modelId="{155864FF-4216-449D-9991-7D562DB02849}" type="presOf" srcId="{60875F6F-0D9F-4B2C-BDDC-9E4C90BE5BDE}" destId="{E71BEE58-475F-45C9-9309-CB570F3446DE}" srcOrd="0" destOrd="0" presId="urn:microsoft.com/office/officeart/2005/8/layout/hierarchy1"/>
    <dgm:cxn modelId="{E9C71A18-1C4B-4C4C-90AA-4A86ED33F292}" type="presParOf" srcId="{940518F2-73B1-4D41-A8D0-CE54A87C37AA}" destId="{969587F9-6AB6-43B4-91B5-76F6FCC61FD9}" srcOrd="0" destOrd="0" presId="urn:microsoft.com/office/officeart/2005/8/layout/hierarchy1"/>
    <dgm:cxn modelId="{B46A9D5A-25A9-4B05-825C-D4C07618F033}" type="presParOf" srcId="{969587F9-6AB6-43B4-91B5-76F6FCC61FD9}" destId="{4477F31A-E5E6-41F6-906F-667B77B19B87}" srcOrd="0" destOrd="0" presId="urn:microsoft.com/office/officeart/2005/8/layout/hierarchy1"/>
    <dgm:cxn modelId="{7D5EA1C8-91C3-4A4B-83A0-16834C8AEEAF}" type="presParOf" srcId="{4477F31A-E5E6-41F6-906F-667B77B19B87}" destId="{23D1705D-C075-4310-8137-B0D3F99AFC9D}" srcOrd="0" destOrd="0" presId="urn:microsoft.com/office/officeart/2005/8/layout/hierarchy1"/>
    <dgm:cxn modelId="{D7067F4C-5F45-4933-88D6-02CFC74764A6}" type="presParOf" srcId="{4477F31A-E5E6-41F6-906F-667B77B19B87}" destId="{6DA4D937-D0F4-4024-8D38-14FC0CD12965}" srcOrd="1" destOrd="0" presId="urn:microsoft.com/office/officeart/2005/8/layout/hierarchy1"/>
    <dgm:cxn modelId="{C86BF7C2-A2A6-489E-AFC9-D328C10E60C0}" type="presParOf" srcId="{969587F9-6AB6-43B4-91B5-76F6FCC61FD9}" destId="{E6509A2C-3068-4ED0-8D06-183AF5685C06}" srcOrd="1" destOrd="0" presId="urn:microsoft.com/office/officeart/2005/8/layout/hierarchy1"/>
    <dgm:cxn modelId="{8BCAC312-541A-42BE-B5AB-8EFC72E758B4}" type="presParOf" srcId="{E6509A2C-3068-4ED0-8D06-183AF5685C06}" destId="{34B56AF9-CD6D-4371-A7C2-788CC48CFF0F}" srcOrd="0" destOrd="0" presId="urn:microsoft.com/office/officeart/2005/8/layout/hierarchy1"/>
    <dgm:cxn modelId="{E69B3E87-E887-4358-95AA-4B2BA709D50D}" type="presParOf" srcId="{E6509A2C-3068-4ED0-8D06-183AF5685C06}" destId="{2F8384B5-D5CF-4819-928D-879631C92C29}" srcOrd="1" destOrd="0" presId="urn:microsoft.com/office/officeart/2005/8/layout/hierarchy1"/>
    <dgm:cxn modelId="{EABC8193-D008-4DD8-9349-3FBAC5FF5B53}" type="presParOf" srcId="{2F8384B5-D5CF-4819-928D-879631C92C29}" destId="{723C6A51-AC29-42AA-B530-78A5784FB70B}" srcOrd="0" destOrd="0" presId="urn:microsoft.com/office/officeart/2005/8/layout/hierarchy1"/>
    <dgm:cxn modelId="{15B0F2C6-7DFA-4E51-A203-01D5D9A64686}" type="presParOf" srcId="{723C6A51-AC29-42AA-B530-78A5784FB70B}" destId="{8C6C4511-F2EF-4E69-A079-1C03336CED95}" srcOrd="0" destOrd="0" presId="urn:microsoft.com/office/officeart/2005/8/layout/hierarchy1"/>
    <dgm:cxn modelId="{778CF8EB-E61C-4981-BE34-D702397EA6A9}" type="presParOf" srcId="{723C6A51-AC29-42AA-B530-78A5784FB70B}" destId="{FDFF7182-1D5F-4AEF-996B-25CA55EA0EA5}" srcOrd="1" destOrd="0" presId="urn:microsoft.com/office/officeart/2005/8/layout/hierarchy1"/>
    <dgm:cxn modelId="{EADBFBD3-A366-42E7-8B13-895D7CF587D6}" type="presParOf" srcId="{2F8384B5-D5CF-4819-928D-879631C92C29}" destId="{C22ADF5D-ACB9-48CB-93AC-32E7E88C256D}" srcOrd="1" destOrd="0" presId="urn:microsoft.com/office/officeart/2005/8/layout/hierarchy1"/>
    <dgm:cxn modelId="{7FD71418-92C3-40B4-8684-195FDA82B66A}" type="presParOf" srcId="{C22ADF5D-ACB9-48CB-93AC-32E7E88C256D}" destId="{312BB556-F3E2-4B41-A901-C5806C6E943A}" srcOrd="0" destOrd="0" presId="urn:microsoft.com/office/officeart/2005/8/layout/hierarchy1"/>
    <dgm:cxn modelId="{8DA24EF2-A8E2-40AA-9629-77AE5ADBCC25}" type="presParOf" srcId="{C22ADF5D-ACB9-48CB-93AC-32E7E88C256D}" destId="{6F317009-6205-41F6-BBDB-5A45E717C3B7}" srcOrd="1" destOrd="0" presId="urn:microsoft.com/office/officeart/2005/8/layout/hierarchy1"/>
    <dgm:cxn modelId="{560B1913-BBE7-40EE-A7F6-1A2FCCBC7C47}" type="presParOf" srcId="{6F317009-6205-41F6-BBDB-5A45E717C3B7}" destId="{01EE3F30-D37C-4B9C-9FA5-2EB96CB86D0C}" srcOrd="0" destOrd="0" presId="urn:microsoft.com/office/officeart/2005/8/layout/hierarchy1"/>
    <dgm:cxn modelId="{6E2F701D-1075-4513-AE15-32729FCB0623}" type="presParOf" srcId="{01EE3F30-D37C-4B9C-9FA5-2EB96CB86D0C}" destId="{AE23B188-A66B-4443-98C0-A82657D3F08F}" srcOrd="0" destOrd="0" presId="urn:microsoft.com/office/officeart/2005/8/layout/hierarchy1"/>
    <dgm:cxn modelId="{9CE05743-D6B2-45F4-938F-D47A889DB79F}" type="presParOf" srcId="{01EE3F30-D37C-4B9C-9FA5-2EB96CB86D0C}" destId="{03F08384-27A7-436D-B68A-367917BC7109}" srcOrd="1" destOrd="0" presId="urn:microsoft.com/office/officeart/2005/8/layout/hierarchy1"/>
    <dgm:cxn modelId="{522C2A08-69EB-442C-8F17-EFD396D5CCEF}" type="presParOf" srcId="{6F317009-6205-41F6-BBDB-5A45E717C3B7}" destId="{6D3B9477-8231-4383-8B0F-420B2494E558}" srcOrd="1" destOrd="0" presId="urn:microsoft.com/office/officeart/2005/8/layout/hierarchy1"/>
    <dgm:cxn modelId="{1DD5205A-B1D0-4B39-9E25-CC3E43E329FF}" type="presParOf" srcId="{C22ADF5D-ACB9-48CB-93AC-32E7E88C256D}" destId="{9D4F912E-358B-489D-A6CB-A464CD2CE64B}" srcOrd="2" destOrd="0" presId="urn:microsoft.com/office/officeart/2005/8/layout/hierarchy1"/>
    <dgm:cxn modelId="{5201DB6F-CA1E-49A2-9F2C-5229F3BD8BA1}" type="presParOf" srcId="{C22ADF5D-ACB9-48CB-93AC-32E7E88C256D}" destId="{EDFEDBC6-0206-446A-ACAE-601850882F8A}" srcOrd="3" destOrd="0" presId="urn:microsoft.com/office/officeart/2005/8/layout/hierarchy1"/>
    <dgm:cxn modelId="{17181E2E-79B8-4A9C-B246-640597A7028A}" type="presParOf" srcId="{EDFEDBC6-0206-446A-ACAE-601850882F8A}" destId="{F2476D59-2B4B-42FA-BB8A-ABB9FD36C4EB}" srcOrd="0" destOrd="0" presId="urn:microsoft.com/office/officeart/2005/8/layout/hierarchy1"/>
    <dgm:cxn modelId="{5E177D1E-162C-428F-8AF5-F68DDB8AC728}" type="presParOf" srcId="{F2476D59-2B4B-42FA-BB8A-ABB9FD36C4EB}" destId="{A76C8B4C-2C30-4EFE-B0AD-9BAA8E714659}" srcOrd="0" destOrd="0" presId="urn:microsoft.com/office/officeart/2005/8/layout/hierarchy1"/>
    <dgm:cxn modelId="{1614C636-B111-4813-A688-787CC22E9965}" type="presParOf" srcId="{F2476D59-2B4B-42FA-BB8A-ABB9FD36C4EB}" destId="{F1B011B4-D813-4276-A930-263A6DCD17C1}" srcOrd="1" destOrd="0" presId="urn:microsoft.com/office/officeart/2005/8/layout/hierarchy1"/>
    <dgm:cxn modelId="{FA14944A-F558-4485-A504-0A605F8B4C6C}" type="presParOf" srcId="{EDFEDBC6-0206-446A-ACAE-601850882F8A}" destId="{2B4A2364-44AD-4806-8D82-A64F7A355A03}" srcOrd="1" destOrd="0" presId="urn:microsoft.com/office/officeart/2005/8/layout/hierarchy1"/>
    <dgm:cxn modelId="{F8813261-D01F-4C7F-87A9-3DFB19A49583}" type="presParOf" srcId="{C22ADF5D-ACB9-48CB-93AC-32E7E88C256D}" destId="{554F4DC8-4721-4A07-9503-B7E285B734AB}" srcOrd="4" destOrd="0" presId="urn:microsoft.com/office/officeart/2005/8/layout/hierarchy1"/>
    <dgm:cxn modelId="{F05BCBAC-2475-4DBE-A8A7-4C5C5399F8B0}" type="presParOf" srcId="{C22ADF5D-ACB9-48CB-93AC-32E7E88C256D}" destId="{07239E56-1BAB-416D-BDF3-67C5E8F4D6EE}" srcOrd="5" destOrd="0" presId="urn:microsoft.com/office/officeart/2005/8/layout/hierarchy1"/>
    <dgm:cxn modelId="{4272083B-4CE5-4B48-8F93-89EF89B6FBD1}" type="presParOf" srcId="{07239E56-1BAB-416D-BDF3-67C5E8F4D6EE}" destId="{8BA29E31-0FD8-4892-8795-1645FD4789EA}" srcOrd="0" destOrd="0" presId="urn:microsoft.com/office/officeart/2005/8/layout/hierarchy1"/>
    <dgm:cxn modelId="{E2D77D56-50A8-4752-8595-8E86601F5B7F}" type="presParOf" srcId="{8BA29E31-0FD8-4892-8795-1645FD4789EA}" destId="{56792C88-F9CC-43F1-AFE9-AA91BDDBCB6C}" srcOrd="0" destOrd="0" presId="urn:microsoft.com/office/officeart/2005/8/layout/hierarchy1"/>
    <dgm:cxn modelId="{790568A3-6729-43B2-B078-A40A57E261F9}" type="presParOf" srcId="{8BA29E31-0FD8-4892-8795-1645FD4789EA}" destId="{2C392E8A-7705-41F5-95B9-A83E6DFE0680}" srcOrd="1" destOrd="0" presId="urn:microsoft.com/office/officeart/2005/8/layout/hierarchy1"/>
    <dgm:cxn modelId="{F7158691-B749-4CC0-9759-1C756D2017A4}" type="presParOf" srcId="{07239E56-1BAB-416D-BDF3-67C5E8F4D6EE}" destId="{6D69405D-F6FF-444D-9BB3-E50C47969AF8}" srcOrd="1" destOrd="0" presId="urn:microsoft.com/office/officeart/2005/8/layout/hierarchy1"/>
    <dgm:cxn modelId="{7241622C-DDC8-41DA-8073-5BB3B8AB0A24}" type="presParOf" srcId="{E6509A2C-3068-4ED0-8D06-183AF5685C06}" destId="{055B06D5-B3D6-4F34-BAB2-DCC9BF0C099E}" srcOrd="2" destOrd="0" presId="urn:microsoft.com/office/officeart/2005/8/layout/hierarchy1"/>
    <dgm:cxn modelId="{732AAA63-80D7-46A4-9095-970FF2C8404F}" type="presParOf" srcId="{E6509A2C-3068-4ED0-8D06-183AF5685C06}" destId="{9FED30B2-8C84-45C8-BEA7-ECAFAEF0142B}" srcOrd="3" destOrd="0" presId="urn:microsoft.com/office/officeart/2005/8/layout/hierarchy1"/>
    <dgm:cxn modelId="{B2B4E60F-DF48-4C3C-BDE2-9394212FCC46}" type="presParOf" srcId="{9FED30B2-8C84-45C8-BEA7-ECAFAEF0142B}" destId="{16F37B4B-5AF7-4F2E-9475-9A7994D8EFA0}" srcOrd="0" destOrd="0" presId="urn:microsoft.com/office/officeart/2005/8/layout/hierarchy1"/>
    <dgm:cxn modelId="{BBCCE461-134A-45C4-841B-AE323B2EE171}" type="presParOf" srcId="{16F37B4B-5AF7-4F2E-9475-9A7994D8EFA0}" destId="{F8AE4DD0-5241-4CEC-A677-59F497876A20}" srcOrd="0" destOrd="0" presId="urn:microsoft.com/office/officeart/2005/8/layout/hierarchy1"/>
    <dgm:cxn modelId="{0447D9FB-FD8E-4ED9-A43F-B6C785FB8257}" type="presParOf" srcId="{16F37B4B-5AF7-4F2E-9475-9A7994D8EFA0}" destId="{3BF67722-3101-4820-A5B1-7F56E5ABBAFD}" srcOrd="1" destOrd="0" presId="urn:microsoft.com/office/officeart/2005/8/layout/hierarchy1"/>
    <dgm:cxn modelId="{670B72EB-F6D8-4455-BB47-969344376564}" type="presParOf" srcId="{9FED30B2-8C84-45C8-BEA7-ECAFAEF0142B}" destId="{2BADFC7E-F045-4EF2-B70E-A359C3B81450}" srcOrd="1" destOrd="0" presId="urn:microsoft.com/office/officeart/2005/8/layout/hierarchy1"/>
    <dgm:cxn modelId="{B274141A-E827-4C6B-B47A-93155ACBA284}" type="presParOf" srcId="{2BADFC7E-F045-4EF2-B70E-A359C3B81450}" destId="{BB95D111-C3D3-4779-BBE9-AC6CA2FD76C3}" srcOrd="0" destOrd="0" presId="urn:microsoft.com/office/officeart/2005/8/layout/hierarchy1"/>
    <dgm:cxn modelId="{5E3446C4-ABCE-499D-BB6C-C2A500460EF1}" type="presParOf" srcId="{2BADFC7E-F045-4EF2-B70E-A359C3B81450}" destId="{A02EE6E3-699A-4AF1-9A09-7494D90F34C0}" srcOrd="1" destOrd="0" presId="urn:microsoft.com/office/officeart/2005/8/layout/hierarchy1"/>
    <dgm:cxn modelId="{CC847FD1-A82C-4465-AE71-C89B72D6E7F9}" type="presParOf" srcId="{A02EE6E3-699A-4AF1-9A09-7494D90F34C0}" destId="{2D7F7D81-9992-4B65-8540-A0DA91D9739F}" srcOrd="0" destOrd="0" presId="urn:microsoft.com/office/officeart/2005/8/layout/hierarchy1"/>
    <dgm:cxn modelId="{A517917B-B34E-489A-A0FC-FDDFB1560240}" type="presParOf" srcId="{2D7F7D81-9992-4B65-8540-A0DA91D9739F}" destId="{92A9DC9F-181F-4856-BB6C-DB563AD13112}" srcOrd="0" destOrd="0" presId="urn:microsoft.com/office/officeart/2005/8/layout/hierarchy1"/>
    <dgm:cxn modelId="{3115ECB5-CC4F-4B75-A4CE-697EB81244E4}" type="presParOf" srcId="{2D7F7D81-9992-4B65-8540-A0DA91D9739F}" destId="{7BE53BD3-08E7-40DC-9CAC-B670EB38E782}" srcOrd="1" destOrd="0" presId="urn:microsoft.com/office/officeart/2005/8/layout/hierarchy1"/>
    <dgm:cxn modelId="{76EA3555-8217-4307-A9BC-50DA64CAF02A}" type="presParOf" srcId="{A02EE6E3-699A-4AF1-9A09-7494D90F34C0}" destId="{B0AD1EE0-B199-4F8E-BFA0-AF300160052F}" srcOrd="1" destOrd="0" presId="urn:microsoft.com/office/officeart/2005/8/layout/hierarchy1"/>
    <dgm:cxn modelId="{FE2E72E9-BDF2-456A-ABEA-FDEF91D2AF1E}" type="presParOf" srcId="{2BADFC7E-F045-4EF2-B70E-A359C3B81450}" destId="{9353F5CC-C855-4053-8AD4-9A459995951A}" srcOrd="2" destOrd="0" presId="urn:microsoft.com/office/officeart/2005/8/layout/hierarchy1"/>
    <dgm:cxn modelId="{3080AF9C-088C-4984-BE30-F2EE0A815798}" type="presParOf" srcId="{2BADFC7E-F045-4EF2-B70E-A359C3B81450}" destId="{7EF912D8-43CF-4F83-9A95-7923F4B08875}" srcOrd="3" destOrd="0" presId="urn:microsoft.com/office/officeart/2005/8/layout/hierarchy1"/>
    <dgm:cxn modelId="{B4420465-5D4B-4DC0-A85F-DCEFEE171834}" type="presParOf" srcId="{7EF912D8-43CF-4F83-9A95-7923F4B08875}" destId="{9BC9D292-1C1F-4CFE-9CCD-5CEF1A2F790F}" srcOrd="0" destOrd="0" presId="urn:microsoft.com/office/officeart/2005/8/layout/hierarchy1"/>
    <dgm:cxn modelId="{D827843A-C267-4BC8-A28B-4C6809C08FC0}" type="presParOf" srcId="{9BC9D292-1C1F-4CFE-9CCD-5CEF1A2F790F}" destId="{9E86510D-EF39-4DA6-A447-3A1372449EDC}" srcOrd="0" destOrd="0" presId="urn:microsoft.com/office/officeart/2005/8/layout/hierarchy1"/>
    <dgm:cxn modelId="{4B63D905-25D8-4C2A-AEBE-A22DAC515040}" type="presParOf" srcId="{9BC9D292-1C1F-4CFE-9CCD-5CEF1A2F790F}" destId="{03A0D0CA-C4FC-4035-8F52-9903524DA9C4}" srcOrd="1" destOrd="0" presId="urn:microsoft.com/office/officeart/2005/8/layout/hierarchy1"/>
    <dgm:cxn modelId="{52C655F3-3168-4E0F-8563-5863BE29C0FA}" type="presParOf" srcId="{7EF912D8-43CF-4F83-9A95-7923F4B08875}" destId="{84A8DC84-8416-4917-B10C-D5116D0074A1}" srcOrd="1" destOrd="0" presId="urn:microsoft.com/office/officeart/2005/8/layout/hierarchy1"/>
    <dgm:cxn modelId="{300160D9-33D3-439C-AD2A-904B471119C5}" type="presParOf" srcId="{2BADFC7E-F045-4EF2-B70E-A359C3B81450}" destId="{572F79C7-A143-48D3-8424-4C77088BB46F}" srcOrd="4" destOrd="0" presId="urn:microsoft.com/office/officeart/2005/8/layout/hierarchy1"/>
    <dgm:cxn modelId="{A25EC145-4FF7-4E75-9AD9-813483740CBA}" type="presParOf" srcId="{2BADFC7E-F045-4EF2-B70E-A359C3B81450}" destId="{722A3F6B-1B0D-48BC-AA7C-5D7A8D9C296E}" srcOrd="5" destOrd="0" presId="urn:microsoft.com/office/officeart/2005/8/layout/hierarchy1"/>
    <dgm:cxn modelId="{2E07C289-CCDE-4420-AB49-0E4C77E0BE38}" type="presParOf" srcId="{722A3F6B-1B0D-48BC-AA7C-5D7A8D9C296E}" destId="{4A1287D8-BE61-4528-B224-102B559836C4}" srcOrd="0" destOrd="0" presId="urn:microsoft.com/office/officeart/2005/8/layout/hierarchy1"/>
    <dgm:cxn modelId="{D49FECD7-FAA7-4E79-9EC7-B20D2074D41B}" type="presParOf" srcId="{4A1287D8-BE61-4528-B224-102B559836C4}" destId="{CA0CA4AE-F613-47C5-BABF-A64BB2DEEAB7}" srcOrd="0" destOrd="0" presId="urn:microsoft.com/office/officeart/2005/8/layout/hierarchy1"/>
    <dgm:cxn modelId="{4F2C3134-4C21-48FB-8090-2947A4F01BA1}" type="presParOf" srcId="{4A1287D8-BE61-4528-B224-102B559836C4}" destId="{E1A3914D-1C8A-4E17-94F8-24A4D8FAF569}" srcOrd="1" destOrd="0" presId="urn:microsoft.com/office/officeart/2005/8/layout/hierarchy1"/>
    <dgm:cxn modelId="{46790610-A0EA-42F4-88A6-9C9B40D4DE37}" type="presParOf" srcId="{722A3F6B-1B0D-48BC-AA7C-5D7A8D9C296E}" destId="{9DE52E65-9E71-4700-A038-A5443975A948}" srcOrd="1" destOrd="0" presId="urn:microsoft.com/office/officeart/2005/8/layout/hierarchy1"/>
    <dgm:cxn modelId="{C51E5F59-EA61-48C8-8AA7-452984224E81}" type="presParOf" srcId="{2BADFC7E-F045-4EF2-B70E-A359C3B81450}" destId="{D4EF8FE3-B459-4AA1-91FE-7DD4BD6692B4}" srcOrd="6" destOrd="0" presId="urn:microsoft.com/office/officeart/2005/8/layout/hierarchy1"/>
    <dgm:cxn modelId="{8045DCD1-7D79-4EB2-871E-A5521F211493}" type="presParOf" srcId="{2BADFC7E-F045-4EF2-B70E-A359C3B81450}" destId="{3C07A38E-7D5C-474E-859D-A158C86FAD51}" srcOrd="7" destOrd="0" presId="urn:microsoft.com/office/officeart/2005/8/layout/hierarchy1"/>
    <dgm:cxn modelId="{675EFCFB-AE9B-4237-920F-16659B5739E1}" type="presParOf" srcId="{3C07A38E-7D5C-474E-859D-A158C86FAD51}" destId="{A1A62033-8128-45C2-A511-E1C027309FED}" srcOrd="0" destOrd="0" presId="urn:microsoft.com/office/officeart/2005/8/layout/hierarchy1"/>
    <dgm:cxn modelId="{C914F816-8C98-460A-ADD5-FABF7520C052}" type="presParOf" srcId="{A1A62033-8128-45C2-A511-E1C027309FED}" destId="{7EFA9990-2661-483D-A8E6-61D0BA60E999}" srcOrd="0" destOrd="0" presId="urn:microsoft.com/office/officeart/2005/8/layout/hierarchy1"/>
    <dgm:cxn modelId="{841C4CB7-14B4-4B4A-AE99-054B3CE3156A}" type="presParOf" srcId="{A1A62033-8128-45C2-A511-E1C027309FED}" destId="{E71BEE58-475F-45C9-9309-CB570F3446DE}" srcOrd="1" destOrd="0" presId="urn:microsoft.com/office/officeart/2005/8/layout/hierarchy1"/>
    <dgm:cxn modelId="{F58B99A3-3006-445F-B588-DF772CB11591}" type="presParOf" srcId="{3C07A38E-7D5C-474E-859D-A158C86FAD51}" destId="{72CC4DF4-F273-437A-BEA3-FA8244460797}" srcOrd="1" destOrd="0" presId="urn:microsoft.com/office/officeart/2005/8/layout/hierarchy1"/>
    <dgm:cxn modelId="{C18CBE1C-9D7A-45AF-A73E-7F467AF386EB}" type="presParOf" srcId="{E6509A2C-3068-4ED0-8D06-183AF5685C06}" destId="{5E6516C2-CFA5-458F-8548-FB4503C7A666}" srcOrd="4" destOrd="0" presId="urn:microsoft.com/office/officeart/2005/8/layout/hierarchy1"/>
    <dgm:cxn modelId="{39C6AE90-D138-4F39-B5EE-DBEC54518124}" type="presParOf" srcId="{E6509A2C-3068-4ED0-8D06-183AF5685C06}" destId="{8210FA38-408B-4422-9293-53571035D00A}" srcOrd="5" destOrd="0" presId="urn:microsoft.com/office/officeart/2005/8/layout/hierarchy1"/>
    <dgm:cxn modelId="{4CD9CFFB-1C81-4031-86A0-0F9D2F9FA26B}" type="presParOf" srcId="{8210FA38-408B-4422-9293-53571035D00A}" destId="{C2BE75E7-A9A5-4561-8837-D7C95678FF6B}" srcOrd="0" destOrd="0" presId="urn:microsoft.com/office/officeart/2005/8/layout/hierarchy1"/>
    <dgm:cxn modelId="{3912EA1D-A7A3-4488-AAE7-33DF61B0D511}" type="presParOf" srcId="{C2BE75E7-A9A5-4561-8837-D7C95678FF6B}" destId="{5B97CAD3-61FA-4880-91F5-2F4A11C4E3E2}" srcOrd="0" destOrd="0" presId="urn:microsoft.com/office/officeart/2005/8/layout/hierarchy1"/>
    <dgm:cxn modelId="{79B4950C-7FDF-4574-BFA0-7D412D27C6A4}" type="presParOf" srcId="{C2BE75E7-A9A5-4561-8837-D7C95678FF6B}" destId="{F42A856C-46A9-4083-ABCD-791F1EE3416D}" srcOrd="1" destOrd="0" presId="urn:microsoft.com/office/officeart/2005/8/layout/hierarchy1"/>
    <dgm:cxn modelId="{B9D7C1A3-BF72-47AC-8C5E-F8484FB4EB2B}" type="presParOf" srcId="{8210FA38-408B-4422-9293-53571035D00A}" destId="{931BE529-C91D-4B87-AFE8-BCD0D2415C7F}" srcOrd="1" destOrd="0" presId="urn:microsoft.com/office/officeart/2005/8/layout/hierarchy1"/>
    <dgm:cxn modelId="{6D980B56-A93B-4B51-87C1-20A24C4AC5D1}" type="presParOf" srcId="{931BE529-C91D-4B87-AFE8-BCD0D2415C7F}" destId="{31DDBD1C-451E-4B30-B02C-5F5F80D51D80}" srcOrd="0" destOrd="0" presId="urn:microsoft.com/office/officeart/2005/8/layout/hierarchy1"/>
    <dgm:cxn modelId="{A815219C-7E17-4BF4-9765-96D24E2052A7}" type="presParOf" srcId="{931BE529-C91D-4B87-AFE8-BCD0D2415C7F}" destId="{8075859E-89F6-4BCC-9845-D66420DB2F1E}" srcOrd="1" destOrd="0" presId="urn:microsoft.com/office/officeart/2005/8/layout/hierarchy1"/>
    <dgm:cxn modelId="{8AA9A467-ACEA-4D02-B014-BF47F87040EA}" type="presParOf" srcId="{8075859E-89F6-4BCC-9845-D66420DB2F1E}" destId="{4A63FF44-18B7-434B-86D3-EDC406940B9F}" srcOrd="0" destOrd="0" presId="urn:microsoft.com/office/officeart/2005/8/layout/hierarchy1"/>
    <dgm:cxn modelId="{C029F19F-A79E-4C64-B827-260CE7ADDF51}" type="presParOf" srcId="{4A63FF44-18B7-434B-86D3-EDC406940B9F}" destId="{0868D677-8D6D-4D0B-AACF-606B1E0EAF7E}" srcOrd="0" destOrd="0" presId="urn:microsoft.com/office/officeart/2005/8/layout/hierarchy1"/>
    <dgm:cxn modelId="{FB12A7DB-DDEA-440F-9256-F3F3337061C3}" type="presParOf" srcId="{4A63FF44-18B7-434B-86D3-EDC406940B9F}" destId="{AD9921FC-1EFB-4EBD-B4F5-814D4A79BD74}" srcOrd="1" destOrd="0" presId="urn:microsoft.com/office/officeart/2005/8/layout/hierarchy1"/>
    <dgm:cxn modelId="{999CC039-2745-4BD5-B681-5192E1E30442}" type="presParOf" srcId="{8075859E-89F6-4BCC-9845-D66420DB2F1E}" destId="{69AAB3AF-468C-466F-B7B8-DA32363F40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762912-7667-4AA1-93AB-D3F3ED2EEB6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0169341-CF4D-47FA-9637-58C10009A2C2}">
      <dgm:prSet phldrT="[文字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專案開始</a:t>
          </a:r>
        </a:p>
      </dgm:t>
    </dgm:pt>
    <dgm:pt modelId="{EF8B441A-EF99-464B-961A-576393E2E087}" type="parTrans" cxnId="{62975D6B-6DFD-4054-849A-B5555A4BFA72}">
      <dgm:prSet/>
      <dgm:spPr/>
      <dgm:t>
        <a:bodyPr/>
        <a:lstStyle/>
        <a:p>
          <a:endParaRPr lang="zh-TW" altLang="en-US"/>
        </a:p>
      </dgm:t>
    </dgm:pt>
    <dgm:pt modelId="{0A476B30-5976-4C90-8817-5D382CBDA297}" type="sibTrans" cxnId="{62975D6B-6DFD-4054-849A-B5555A4BFA72}">
      <dgm:prSet/>
      <dgm:spPr/>
      <dgm:t>
        <a:bodyPr/>
        <a:lstStyle/>
        <a:p>
          <a:endParaRPr lang="zh-TW" altLang="en-US"/>
        </a:p>
      </dgm:t>
    </dgm:pt>
    <dgm:pt modelId="{7BC118D6-9110-4B32-B359-0B63AC20AAE1}">
      <dgm:prSet phldrT="[文字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資源盤點</a:t>
          </a:r>
        </a:p>
      </dgm:t>
    </dgm:pt>
    <dgm:pt modelId="{FBC7D720-926A-4864-BED2-CB6416DAE6C8}" type="parTrans" cxnId="{4C7B2266-0DE2-43FA-80EB-A63EE3C661EF}">
      <dgm:prSet/>
      <dgm:spPr/>
      <dgm:t>
        <a:bodyPr/>
        <a:lstStyle/>
        <a:p>
          <a:endParaRPr lang="zh-TW" altLang="en-US"/>
        </a:p>
      </dgm:t>
    </dgm:pt>
    <dgm:pt modelId="{4EB5029E-DADF-4D52-854A-317DA86DB64A}" type="sibTrans" cxnId="{4C7B2266-0DE2-43FA-80EB-A63EE3C661EF}">
      <dgm:prSet/>
      <dgm:spPr/>
      <dgm:t>
        <a:bodyPr/>
        <a:lstStyle/>
        <a:p>
          <a:endParaRPr lang="zh-TW" altLang="en-US"/>
        </a:p>
      </dgm:t>
    </dgm:pt>
    <dgm:pt modelId="{194CC96F-AECB-4027-9912-DE3EA322D757}">
      <dgm:prSet phldrT="[文字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初步資源媒合</a:t>
          </a:r>
          <a:endParaRPr lang="en-US" altLang="zh-TW" dirty="0"/>
        </a:p>
      </dgm:t>
    </dgm:pt>
    <dgm:pt modelId="{AA8C92D9-4E3F-41F9-90D1-229304EB68FA}" type="parTrans" cxnId="{B74AEA51-ED09-45D7-827C-696BF0CA535F}">
      <dgm:prSet/>
      <dgm:spPr/>
      <dgm:t>
        <a:bodyPr/>
        <a:lstStyle/>
        <a:p>
          <a:endParaRPr lang="zh-TW" altLang="en-US"/>
        </a:p>
      </dgm:t>
    </dgm:pt>
    <dgm:pt modelId="{8D0B7F37-AF5D-46D3-B09D-8010296CABCA}" type="sibTrans" cxnId="{B74AEA51-ED09-45D7-827C-696BF0CA535F}">
      <dgm:prSet/>
      <dgm:spPr/>
      <dgm:t>
        <a:bodyPr/>
        <a:lstStyle/>
        <a:p>
          <a:endParaRPr lang="zh-TW" altLang="en-US"/>
        </a:p>
      </dgm:t>
    </dgm:pt>
    <dgm:pt modelId="{04B16779-F48F-48AB-AAD1-3CDEDC5EE79D}">
      <dgm:prSet phldrT="[文字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定期召開籌備會議</a:t>
          </a:r>
        </a:p>
      </dgm:t>
    </dgm:pt>
    <dgm:pt modelId="{87CD8A48-1B7E-406A-9A47-2082D7E37B22}" type="parTrans" cxnId="{1E1850F2-FF12-44B6-8BC4-C35B90D93B97}">
      <dgm:prSet/>
      <dgm:spPr/>
      <dgm:t>
        <a:bodyPr/>
        <a:lstStyle/>
        <a:p>
          <a:endParaRPr lang="zh-TW" altLang="en-US"/>
        </a:p>
      </dgm:t>
    </dgm:pt>
    <dgm:pt modelId="{8CD994B6-3877-4199-8199-53B8CB9052B6}" type="sibTrans" cxnId="{1E1850F2-FF12-44B6-8BC4-C35B90D93B97}">
      <dgm:prSet/>
      <dgm:spPr/>
      <dgm:t>
        <a:bodyPr/>
        <a:lstStyle/>
        <a:p>
          <a:endParaRPr lang="zh-TW" altLang="en-US"/>
        </a:p>
      </dgm:t>
    </dgm:pt>
    <dgm:pt modelId="{2EF73425-63E9-447B-99CD-1BFF1FBC032B}">
      <dgm:prSet phldrT="[文字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專案範疇界定</a:t>
          </a:r>
          <a:endParaRPr lang="en-US" altLang="zh-TW" dirty="0"/>
        </a:p>
      </dgm:t>
    </dgm:pt>
    <dgm:pt modelId="{8560BB6D-4FE1-4565-9CF3-26D9233F3BC2}" type="parTrans" cxnId="{7F26D6E2-D2ED-4F8F-B479-908D7F19A832}">
      <dgm:prSet/>
      <dgm:spPr/>
      <dgm:t>
        <a:bodyPr/>
        <a:lstStyle/>
        <a:p>
          <a:endParaRPr lang="zh-TW" altLang="en-US"/>
        </a:p>
      </dgm:t>
    </dgm:pt>
    <dgm:pt modelId="{3D4F139A-B74E-4890-A05C-020364582F5B}" type="sibTrans" cxnId="{7F26D6E2-D2ED-4F8F-B479-908D7F19A832}">
      <dgm:prSet/>
      <dgm:spPr/>
      <dgm:t>
        <a:bodyPr/>
        <a:lstStyle/>
        <a:p>
          <a:endParaRPr lang="zh-TW" altLang="en-US"/>
        </a:p>
      </dgm:t>
    </dgm:pt>
    <dgm:pt modelId="{9452CE0E-6562-44F9-A47E-21CE4AE6AF34}">
      <dgm:prSet phldrT="[文字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資源確認</a:t>
          </a:r>
          <a:endParaRPr lang="en-US" altLang="zh-TW" dirty="0"/>
        </a:p>
      </dgm:t>
    </dgm:pt>
    <dgm:pt modelId="{0E5732AA-0A62-453A-A4C2-06FCC8D654C1}" type="parTrans" cxnId="{9A259632-B3F9-4EA7-B5FE-8B1380E98ADF}">
      <dgm:prSet/>
      <dgm:spPr/>
      <dgm:t>
        <a:bodyPr/>
        <a:lstStyle/>
        <a:p>
          <a:endParaRPr lang="zh-TW" altLang="en-US"/>
        </a:p>
      </dgm:t>
    </dgm:pt>
    <dgm:pt modelId="{7CE21AED-A4E0-4D39-8E02-5F61A8DAE762}" type="sibTrans" cxnId="{9A259632-B3F9-4EA7-B5FE-8B1380E98ADF}">
      <dgm:prSet/>
      <dgm:spPr/>
      <dgm:t>
        <a:bodyPr/>
        <a:lstStyle/>
        <a:p>
          <a:endParaRPr lang="zh-TW" altLang="en-US"/>
        </a:p>
      </dgm:t>
    </dgm:pt>
    <dgm:pt modelId="{B92B9F06-8D20-4982-9362-D66BE6D13BB9}">
      <dgm:prSet phldrT="[文字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招募</a:t>
          </a:r>
          <a:endParaRPr lang="en-US" altLang="zh-TW" dirty="0"/>
        </a:p>
      </dgm:t>
    </dgm:pt>
    <dgm:pt modelId="{6F7145AA-6F9A-428D-8BFD-320D6836C532}" type="parTrans" cxnId="{F5E2F031-CAE5-478D-B35C-E74AEB57D109}">
      <dgm:prSet/>
      <dgm:spPr/>
      <dgm:t>
        <a:bodyPr/>
        <a:lstStyle/>
        <a:p>
          <a:endParaRPr lang="zh-TW" altLang="en-US"/>
        </a:p>
      </dgm:t>
    </dgm:pt>
    <dgm:pt modelId="{9A652BE5-5C23-4A09-8526-FBEBB96DB59E}" type="sibTrans" cxnId="{F5E2F031-CAE5-478D-B35C-E74AEB57D109}">
      <dgm:prSet/>
      <dgm:spPr/>
      <dgm:t>
        <a:bodyPr/>
        <a:lstStyle/>
        <a:p>
          <a:endParaRPr lang="zh-TW" altLang="en-US"/>
        </a:p>
      </dgm:t>
    </dgm:pt>
    <dgm:pt modelId="{66FE173D-D4AA-49A4-96A9-4AFFCAC76D29}">
      <dgm:prSet phldrT="[文字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採購</a:t>
          </a:r>
          <a:endParaRPr lang="en-US" altLang="zh-TW" dirty="0"/>
        </a:p>
      </dgm:t>
    </dgm:pt>
    <dgm:pt modelId="{62C2C700-BF1B-434F-8D55-79453EF6C692}" type="parTrans" cxnId="{07FCF2D7-BFF0-4C1A-B9AF-15FD9CEF3108}">
      <dgm:prSet/>
      <dgm:spPr/>
      <dgm:t>
        <a:bodyPr/>
        <a:lstStyle/>
        <a:p>
          <a:endParaRPr lang="zh-TW" altLang="en-US"/>
        </a:p>
      </dgm:t>
    </dgm:pt>
    <dgm:pt modelId="{F3D36DC8-5EA9-4F81-9757-BF397A4C29F4}" type="sibTrans" cxnId="{07FCF2D7-BFF0-4C1A-B9AF-15FD9CEF3108}">
      <dgm:prSet/>
      <dgm:spPr/>
      <dgm:t>
        <a:bodyPr/>
        <a:lstStyle/>
        <a:p>
          <a:endParaRPr lang="zh-TW" altLang="en-US"/>
        </a:p>
      </dgm:t>
    </dgm:pt>
    <dgm:pt modelId="{9B3C0608-C591-4CBD-87CA-7BF27F066C8C}">
      <dgm:prSet phldrT="[文字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確認執行狀況</a:t>
          </a:r>
          <a:endParaRPr lang="en-US" altLang="zh-TW" dirty="0"/>
        </a:p>
      </dgm:t>
    </dgm:pt>
    <dgm:pt modelId="{60590979-794D-40B5-BB2B-96B6220FEF68}" type="parTrans" cxnId="{23A8B839-458F-4294-8A1C-82BAC1B54832}">
      <dgm:prSet/>
      <dgm:spPr/>
      <dgm:t>
        <a:bodyPr/>
        <a:lstStyle/>
        <a:p>
          <a:endParaRPr lang="zh-TW" altLang="en-US"/>
        </a:p>
      </dgm:t>
    </dgm:pt>
    <dgm:pt modelId="{04D9771E-BBBF-4507-95C6-98434D501A43}" type="sibTrans" cxnId="{23A8B839-458F-4294-8A1C-82BAC1B54832}">
      <dgm:prSet/>
      <dgm:spPr/>
      <dgm:t>
        <a:bodyPr/>
        <a:lstStyle/>
        <a:p>
          <a:endParaRPr lang="zh-TW" altLang="en-US"/>
        </a:p>
      </dgm:t>
    </dgm:pt>
    <dgm:pt modelId="{38CB8359-77F9-400A-85ED-040AB78C07B7}">
      <dgm:prSet phldrT="[文字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專案內容調整</a:t>
          </a:r>
          <a:endParaRPr lang="en-US" altLang="zh-TW" dirty="0"/>
        </a:p>
      </dgm:t>
    </dgm:pt>
    <dgm:pt modelId="{C0BB940F-95B6-450F-98F4-5C4D0FD9A224}" type="parTrans" cxnId="{9F52A5CC-AFA4-4E06-AEE4-0973E451A9EB}">
      <dgm:prSet/>
      <dgm:spPr/>
      <dgm:t>
        <a:bodyPr/>
        <a:lstStyle/>
        <a:p>
          <a:endParaRPr lang="zh-TW" altLang="en-US"/>
        </a:p>
      </dgm:t>
    </dgm:pt>
    <dgm:pt modelId="{13151880-CC3F-418B-A82F-D72EE498AD40}" type="sibTrans" cxnId="{9F52A5CC-AFA4-4E06-AEE4-0973E451A9EB}">
      <dgm:prSet/>
      <dgm:spPr/>
      <dgm:t>
        <a:bodyPr/>
        <a:lstStyle/>
        <a:p>
          <a:endParaRPr lang="zh-TW" altLang="en-US"/>
        </a:p>
      </dgm:t>
    </dgm:pt>
    <dgm:pt modelId="{261EF60C-3CA6-4F5D-830B-5D7D81CAF663}">
      <dgm:prSet phldrT="[文字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成果展</a:t>
          </a:r>
          <a:endParaRPr lang="en-US" altLang="zh-TW" dirty="0"/>
        </a:p>
      </dgm:t>
    </dgm:pt>
    <dgm:pt modelId="{883F99DF-871E-4775-953A-E60C680F70D8}" type="parTrans" cxnId="{B9344170-1C3F-4612-93E4-ACD6BEB1E31E}">
      <dgm:prSet/>
      <dgm:spPr/>
      <dgm:t>
        <a:bodyPr/>
        <a:lstStyle/>
        <a:p>
          <a:endParaRPr lang="zh-TW" altLang="en-US"/>
        </a:p>
      </dgm:t>
    </dgm:pt>
    <dgm:pt modelId="{D8EF289C-1F01-4D9A-B6EE-82411A338CFC}" type="sibTrans" cxnId="{B9344170-1C3F-4612-93E4-ACD6BEB1E31E}">
      <dgm:prSet/>
      <dgm:spPr/>
      <dgm:t>
        <a:bodyPr/>
        <a:lstStyle/>
        <a:p>
          <a:endParaRPr lang="zh-TW" altLang="en-US"/>
        </a:p>
      </dgm:t>
    </dgm:pt>
    <dgm:pt modelId="{334D3B84-7026-4212-B6D6-45B5DEE68A92}">
      <dgm:prSet phldrT="[文字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成果報告</a:t>
          </a:r>
          <a:endParaRPr lang="en-US" altLang="zh-TW" dirty="0"/>
        </a:p>
      </dgm:t>
    </dgm:pt>
    <dgm:pt modelId="{E88B40CD-E7D9-442F-BE0F-2D063E3E2AC3}" type="parTrans" cxnId="{239E5787-6E50-4E3E-ADBE-2A3C070BC5D0}">
      <dgm:prSet/>
      <dgm:spPr/>
      <dgm:t>
        <a:bodyPr/>
        <a:lstStyle/>
        <a:p>
          <a:endParaRPr lang="zh-TW" altLang="en-US"/>
        </a:p>
      </dgm:t>
    </dgm:pt>
    <dgm:pt modelId="{7D2203DE-0261-45FD-B920-FE19892EB88C}" type="sibTrans" cxnId="{239E5787-6E50-4E3E-ADBE-2A3C070BC5D0}">
      <dgm:prSet/>
      <dgm:spPr/>
      <dgm:t>
        <a:bodyPr/>
        <a:lstStyle/>
        <a:p>
          <a:endParaRPr lang="zh-TW" altLang="en-US"/>
        </a:p>
      </dgm:t>
    </dgm:pt>
    <dgm:pt modelId="{F7294DD5-746F-4151-97D3-6E03213C7EEF}">
      <dgm:prSet phldrT="[文字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/>
            <a:t>下期專案討論</a:t>
          </a:r>
          <a:endParaRPr lang="en-US" altLang="zh-TW" dirty="0"/>
        </a:p>
      </dgm:t>
    </dgm:pt>
    <dgm:pt modelId="{97EE030D-6403-42E6-A90E-0F5178A3FDFF}" type="parTrans" cxnId="{01AC0D8A-4F1F-4BDE-A2FC-8E6421308800}">
      <dgm:prSet/>
      <dgm:spPr/>
      <dgm:t>
        <a:bodyPr/>
        <a:lstStyle/>
        <a:p>
          <a:endParaRPr lang="zh-TW" altLang="en-US"/>
        </a:p>
      </dgm:t>
    </dgm:pt>
    <dgm:pt modelId="{87C87D63-E8DD-47A2-A0D6-9D37F4E2C927}" type="sibTrans" cxnId="{01AC0D8A-4F1F-4BDE-A2FC-8E6421308800}">
      <dgm:prSet/>
      <dgm:spPr/>
      <dgm:t>
        <a:bodyPr/>
        <a:lstStyle/>
        <a:p>
          <a:endParaRPr lang="zh-TW" altLang="en-US"/>
        </a:p>
      </dgm:t>
    </dgm:pt>
    <dgm:pt modelId="{FD4C7079-D8A2-4579-B87B-D5E7CE3D44DF}" type="pres">
      <dgm:prSet presAssocID="{9B762912-7667-4AA1-93AB-D3F3ED2EEB6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B2C7701-4D72-47F2-AABE-38ED36FF352C}" type="pres">
      <dgm:prSet presAssocID="{30169341-CF4D-47FA-9637-58C10009A2C2}" presName="root1" presStyleCnt="0"/>
      <dgm:spPr/>
    </dgm:pt>
    <dgm:pt modelId="{57917256-2C23-42A4-B68B-ED40BB1C1977}" type="pres">
      <dgm:prSet presAssocID="{30169341-CF4D-47FA-9637-58C10009A2C2}" presName="LevelOneTextNode" presStyleLbl="node0" presStyleIdx="0" presStyleCnt="1">
        <dgm:presLayoutVars>
          <dgm:chPref val="3"/>
        </dgm:presLayoutVars>
      </dgm:prSet>
      <dgm:spPr/>
    </dgm:pt>
    <dgm:pt modelId="{7DEF4605-07F9-4D54-AB8B-9C7144B6E7B0}" type="pres">
      <dgm:prSet presAssocID="{30169341-CF4D-47FA-9637-58C10009A2C2}" presName="level2hierChild" presStyleCnt="0"/>
      <dgm:spPr/>
    </dgm:pt>
    <dgm:pt modelId="{01EACD7D-C3B4-4431-8B96-0F0ECDDA7318}" type="pres">
      <dgm:prSet presAssocID="{87CD8A48-1B7E-406A-9A47-2082D7E37B22}" presName="conn2-1" presStyleLbl="parChTrans1D2" presStyleIdx="0" presStyleCnt="3"/>
      <dgm:spPr/>
    </dgm:pt>
    <dgm:pt modelId="{0394384C-6328-4091-8CCD-95237BF4AC2E}" type="pres">
      <dgm:prSet presAssocID="{87CD8A48-1B7E-406A-9A47-2082D7E37B22}" presName="connTx" presStyleLbl="parChTrans1D2" presStyleIdx="0" presStyleCnt="3"/>
      <dgm:spPr/>
    </dgm:pt>
    <dgm:pt modelId="{8EB6FB41-EAAA-44AE-8A5A-8740F74B03F5}" type="pres">
      <dgm:prSet presAssocID="{04B16779-F48F-48AB-AAD1-3CDEDC5EE79D}" presName="root2" presStyleCnt="0"/>
      <dgm:spPr/>
    </dgm:pt>
    <dgm:pt modelId="{F075EB64-C819-48EC-8677-BC4EB9B83356}" type="pres">
      <dgm:prSet presAssocID="{04B16779-F48F-48AB-AAD1-3CDEDC5EE79D}" presName="LevelTwoTextNode" presStyleLbl="node2" presStyleIdx="0" presStyleCnt="3" custScaleX="176681" custLinFactNeighborX="23070" custLinFactNeighborY="-21044">
        <dgm:presLayoutVars>
          <dgm:chPref val="3"/>
        </dgm:presLayoutVars>
      </dgm:prSet>
      <dgm:spPr/>
    </dgm:pt>
    <dgm:pt modelId="{A1CDE747-64FA-47C8-93C8-A1CDCC8A037C}" type="pres">
      <dgm:prSet presAssocID="{04B16779-F48F-48AB-AAD1-3CDEDC5EE79D}" presName="level3hierChild" presStyleCnt="0"/>
      <dgm:spPr/>
    </dgm:pt>
    <dgm:pt modelId="{D4316D94-C5F0-4798-9617-2848C6E0A852}" type="pres">
      <dgm:prSet presAssocID="{8560BB6D-4FE1-4565-9CF3-26D9233F3BC2}" presName="conn2-1" presStyleLbl="parChTrans1D3" presStyleIdx="0" presStyleCnt="2"/>
      <dgm:spPr/>
    </dgm:pt>
    <dgm:pt modelId="{CB4C9297-80E3-46FA-82BC-95C556E2A359}" type="pres">
      <dgm:prSet presAssocID="{8560BB6D-4FE1-4565-9CF3-26D9233F3BC2}" presName="connTx" presStyleLbl="parChTrans1D3" presStyleIdx="0" presStyleCnt="2"/>
      <dgm:spPr/>
    </dgm:pt>
    <dgm:pt modelId="{DC3AA51A-0E82-4C69-AFB4-4E8E5EBA1CF8}" type="pres">
      <dgm:prSet presAssocID="{2EF73425-63E9-447B-99CD-1BFF1FBC032B}" presName="root2" presStyleCnt="0"/>
      <dgm:spPr/>
    </dgm:pt>
    <dgm:pt modelId="{353A03E0-5BED-4679-AC89-6D205072247E}" type="pres">
      <dgm:prSet presAssocID="{2EF73425-63E9-447B-99CD-1BFF1FBC032B}" presName="LevelTwoTextNode" presStyleLbl="node3" presStyleIdx="0" presStyleCnt="2" custScaleX="123177">
        <dgm:presLayoutVars>
          <dgm:chPref val="3"/>
        </dgm:presLayoutVars>
      </dgm:prSet>
      <dgm:spPr/>
    </dgm:pt>
    <dgm:pt modelId="{3EC8888D-ECAF-469A-890D-14B7A0C23528}" type="pres">
      <dgm:prSet presAssocID="{2EF73425-63E9-447B-99CD-1BFF1FBC032B}" presName="level3hierChild" presStyleCnt="0"/>
      <dgm:spPr/>
    </dgm:pt>
    <dgm:pt modelId="{F8E7EF9C-EB26-4AEA-8FC8-8481D35ACD85}" type="pres">
      <dgm:prSet presAssocID="{6F7145AA-6F9A-428D-8BFD-320D6836C532}" presName="conn2-1" presStyleLbl="parChTrans1D4" presStyleIdx="0" presStyleCnt="7"/>
      <dgm:spPr/>
    </dgm:pt>
    <dgm:pt modelId="{FB9B791D-2784-4457-88EE-3C6E05284583}" type="pres">
      <dgm:prSet presAssocID="{6F7145AA-6F9A-428D-8BFD-320D6836C532}" presName="connTx" presStyleLbl="parChTrans1D4" presStyleIdx="0" presStyleCnt="7"/>
      <dgm:spPr/>
    </dgm:pt>
    <dgm:pt modelId="{E0E7A4B6-D5CB-4003-9715-F6E8D36FDFC9}" type="pres">
      <dgm:prSet presAssocID="{B92B9F06-8D20-4982-9362-D66BE6D13BB9}" presName="root2" presStyleCnt="0"/>
      <dgm:spPr/>
    </dgm:pt>
    <dgm:pt modelId="{9AC0F4D2-81B3-460F-9367-ABBA6D21DD9A}" type="pres">
      <dgm:prSet presAssocID="{B92B9F06-8D20-4982-9362-D66BE6D13BB9}" presName="LevelTwoTextNode" presStyleLbl="node4" presStyleIdx="0" presStyleCnt="7">
        <dgm:presLayoutVars>
          <dgm:chPref val="3"/>
        </dgm:presLayoutVars>
      </dgm:prSet>
      <dgm:spPr/>
    </dgm:pt>
    <dgm:pt modelId="{5752C0ED-5BBF-4F92-A0ED-787F782598E5}" type="pres">
      <dgm:prSet presAssocID="{B92B9F06-8D20-4982-9362-D66BE6D13BB9}" presName="level3hierChild" presStyleCnt="0"/>
      <dgm:spPr/>
    </dgm:pt>
    <dgm:pt modelId="{5728B57A-7041-4D42-98CC-8E0AAC885BA3}" type="pres">
      <dgm:prSet presAssocID="{62C2C700-BF1B-434F-8D55-79453EF6C692}" presName="conn2-1" presStyleLbl="parChTrans1D4" presStyleIdx="1" presStyleCnt="7"/>
      <dgm:spPr/>
    </dgm:pt>
    <dgm:pt modelId="{EFD3253F-E89B-437C-95E1-5A459A10B14D}" type="pres">
      <dgm:prSet presAssocID="{62C2C700-BF1B-434F-8D55-79453EF6C692}" presName="connTx" presStyleLbl="parChTrans1D4" presStyleIdx="1" presStyleCnt="7"/>
      <dgm:spPr/>
    </dgm:pt>
    <dgm:pt modelId="{4C9FE6DA-7423-4AE7-A671-02AC51DAF1F2}" type="pres">
      <dgm:prSet presAssocID="{66FE173D-D4AA-49A4-96A9-4AFFCAC76D29}" presName="root2" presStyleCnt="0"/>
      <dgm:spPr/>
    </dgm:pt>
    <dgm:pt modelId="{41FA0B22-F210-407F-AB93-ED2698C35632}" type="pres">
      <dgm:prSet presAssocID="{66FE173D-D4AA-49A4-96A9-4AFFCAC76D29}" presName="LevelTwoTextNode" presStyleLbl="node4" presStyleIdx="1" presStyleCnt="7">
        <dgm:presLayoutVars>
          <dgm:chPref val="3"/>
        </dgm:presLayoutVars>
      </dgm:prSet>
      <dgm:spPr/>
    </dgm:pt>
    <dgm:pt modelId="{34C76818-D47E-498E-B154-23110A001DE1}" type="pres">
      <dgm:prSet presAssocID="{66FE173D-D4AA-49A4-96A9-4AFFCAC76D29}" presName="level3hierChild" presStyleCnt="0"/>
      <dgm:spPr/>
    </dgm:pt>
    <dgm:pt modelId="{DC90E255-DC60-433F-9C09-DB19379B9F1E}" type="pres">
      <dgm:prSet presAssocID="{60590979-794D-40B5-BB2B-96B6220FEF68}" presName="conn2-1" presStyleLbl="parChTrans1D4" presStyleIdx="2" presStyleCnt="7"/>
      <dgm:spPr/>
    </dgm:pt>
    <dgm:pt modelId="{6543B199-8E46-40FE-97EA-1FE3F6A13149}" type="pres">
      <dgm:prSet presAssocID="{60590979-794D-40B5-BB2B-96B6220FEF68}" presName="connTx" presStyleLbl="parChTrans1D4" presStyleIdx="2" presStyleCnt="7"/>
      <dgm:spPr/>
    </dgm:pt>
    <dgm:pt modelId="{A5AFBA87-4C56-4A44-93DD-8C5EE56E6BC4}" type="pres">
      <dgm:prSet presAssocID="{9B3C0608-C591-4CBD-87CA-7BF27F066C8C}" presName="root2" presStyleCnt="0"/>
      <dgm:spPr/>
    </dgm:pt>
    <dgm:pt modelId="{45E8575C-AAA5-4318-825F-433094B256CE}" type="pres">
      <dgm:prSet presAssocID="{9B3C0608-C591-4CBD-87CA-7BF27F066C8C}" presName="LevelTwoTextNode" presStyleLbl="node4" presStyleIdx="2" presStyleCnt="7">
        <dgm:presLayoutVars>
          <dgm:chPref val="3"/>
        </dgm:presLayoutVars>
      </dgm:prSet>
      <dgm:spPr/>
    </dgm:pt>
    <dgm:pt modelId="{165EC199-7F98-49A7-A8EF-378925ED613B}" type="pres">
      <dgm:prSet presAssocID="{9B3C0608-C591-4CBD-87CA-7BF27F066C8C}" presName="level3hierChild" presStyleCnt="0"/>
      <dgm:spPr/>
    </dgm:pt>
    <dgm:pt modelId="{64E9C6CA-654A-4A0E-9242-BB454E6264D3}" type="pres">
      <dgm:prSet presAssocID="{883F99DF-871E-4775-953A-E60C680F70D8}" presName="conn2-1" presStyleLbl="parChTrans1D4" presStyleIdx="3" presStyleCnt="7"/>
      <dgm:spPr/>
    </dgm:pt>
    <dgm:pt modelId="{49547201-5A2C-4191-B225-42A98208272C}" type="pres">
      <dgm:prSet presAssocID="{883F99DF-871E-4775-953A-E60C680F70D8}" presName="connTx" presStyleLbl="parChTrans1D4" presStyleIdx="3" presStyleCnt="7"/>
      <dgm:spPr/>
    </dgm:pt>
    <dgm:pt modelId="{9A6AB6B4-72D0-41BC-BA70-5CB4F502D1BD}" type="pres">
      <dgm:prSet presAssocID="{261EF60C-3CA6-4F5D-830B-5D7D81CAF663}" presName="root2" presStyleCnt="0"/>
      <dgm:spPr/>
    </dgm:pt>
    <dgm:pt modelId="{883F23A7-5105-4D0B-A8BA-41BAA974FB22}" type="pres">
      <dgm:prSet presAssocID="{261EF60C-3CA6-4F5D-830B-5D7D81CAF663}" presName="LevelTwoTextNode" presStyleLbl="node4" presStyleIdx="3" presStyleCnt="7">
        <dgm:presLayoutVars>
          <dgm:chPref val="3"/>
        </dgm:presLayoutVars>
      </dgm:prSet>
      <dgm:spPr/>
    </dgm:pt>
    <dgm:pt modelId="{436AEF56-ADB8-464D-8672-6BB66B335D6D}" type="pres">
      <dgm:prSet presAssocID="{261EF60C-3CA6-4F5D-830B-5D7D81CAF663}" presName="level3hierChild" presStyleCnt="0"/>
      <dgm:spPr/>
    </dgm:pt>
    <dgm:pt modelId="{416BC0CD-F27F-4CCC-A8BC-E052E612A013}" type="pres">
      <dgm:prSet presAssocID="{E88B40CD-E7D9-442F-BE0F-2D063E3E2AC3}" presName="conn2-1" presStyleLbl="parChTrans1D4" presStyleIdx="4" presStyleCnt="7"/>
      <dgm:spPr/>
    </dgm:pt>
    <dgm:pt modelId="{717FA58B-3BF7-44E7-87B1-0EF359770094}" type="pres">
      <dgm:prSet presAssocID="{E88B40CD-E7D9-442F-BE0F-2D063E3E2AC3}" presName="connTx" presStyleLbl="parChTrans1D4" presStyleIdx="4" presStyleCnt="7"/>
      <dgm:spPr/>
    </dgm:pt>
    <dgm:pt modelId="{1E9BA2E8-C85D-4A26-8001-FF0932224396}" type="pres">
      <dgm:prSet presAssocID="{334D3B84-7026-4212-B6D6-45B5DEE68A92}" presName="root2" presStyleCnt="0"/>
      <dgm:spPr/>
    </dgm:pt>
    <dgm:pt modelId="{630B38FC-EB9C-40BE-B745-7A020616762C}" type="pres">
      <dgm:prSet presAssocID="{334D3B84-7026-4212-B6D6-45B5DEE68A92}" presName="LevelTwoTextNode" presStyleLbl="node4" presStyleIdx="4" presStyleCnt="7">
        <dgm:presLayoutVars>
          <dgm:chPref val="3"/>
        </dgm:presLayoutVars>
      </dgm:prSet>
      <dgm:spPr/>
    </dgm:pt>
    <dgm:pt modelId="{6D4C8779-53BD-41CA-88CA-B4D46ED35274}" type="pres">
      <dgm:prSet presAssocID="{334D3B84-7026-4212-B6D6-45B5DEE68A92}" presName="level3hierChild" presStyleCnt="0"/>
      <dgm:spPr/>
    </dgm:pt>
    <dgm:pt modelId="{BB2DD642-A9B8-4DCB-846E-A6DF64146003}" type="pres">
      <dgm:prSet presAssocID="{97EE030D-6403-42E6-A90E-0F5178A3FDFF}" presName="conn2-1" presStyleLbl="parChTrans1D4" presStyleIdx="5" presStyleCnt="7"/>
      <dgm:spPr/>
    </dgm:pt>
    <dgm:pt modelId="{981BA7B2-EF35-4112-ACD4-528D93F22BB2}" type="pres">
      <dgm:prSet presAssocID="{97EE030D-6403-42E6-A90E-0F5178A3FDFF}" presName="connTx" presStyleLbl="parChTrans1D4" presStyleIdx="5" presStyleCnt="7"/>
      <dgm:spPr/>
    </dgm:pt>
    <dgm:pt modelId="{196DE317-B79E-49D5-9170-1F02B82560D6}" type="pres">
      <dgm:prSet presAssocID="{F7294DD5-746F-4151-97D3-6E03213C7EEF}" presName="root2" presStyleCnt="0"/>
      <dgm:spPr/>
    </dgm:pt>
    <dgm:pt modelId="{101F7469-AF6D-48D6-90AC-AC4AF3A85F59}" type="pres">
      <dgm:prSet presAssocID="{F7294DD5-746F-4151-97D3-6E03213C7EEF}" presName="LevelTwoTextNode" presStyleLbl="node4" presStyleIdx="5" presStyleCnt="7">
        <dgm:presLayoutVars>
          <dgm:chPref val="3"/>
        </dgm:presLayoutVars>
      </dgm:prSet>
      <dgm:spPr/>
    </dgm:pt>
    <dgm:pt modelId="{F2358175-B1E4-46A1-A405-B0FC9D92D076}" type="pres">
      <dgm:prSet presAssocID="{F7294DD5-746F-4151-97D3-6E03213C7EEF}" presName="level3hierChild" presStyleCnt="0"/>
      <dgm:spPr/>
    </dgm:pt>
    <dgm:pt modelId="{E98B0943-A7B2-4D91-97A0-385E8AAC5399}" type="pres">
      <dgm:prSet presAssocID="{C0BB940F-95B6-450F-98F4-5C4D0FD9A224}" presName="conn2-1" presStyleLbl="parChTrans1D4" presStyleIdx="6" presStyleCnt="7"/>
      <dgm:spPr/>
    </dgm:pt>
    <dgm:pt modelId="{D64617CE-4830-4BCA-847F-53CDC6D526D1}" type="pres">
      <dgm:prSet presAssocID="{C0BB940F-95B6-450F-98F4-5C4D0FD9A224}" presName="connTx" presStyleLbl="parChTrans1D4" presStyleIdx="6" presStyleCnt="7"/>
      <dgm:spPr/>
    </dgm:pt>
    <dgm:pt modelId="{7386BAEB-882E-4A5E-B3B9-F0EDD3D06317}" type="pres">
      <dgm:prSet presAssocID="{38CB8359-77F9-400A-85ED-040AB78C07B7}" presName="root2" presStyleCnt="0"/>
      <dgm:spPr/>
    </dgm:pt>
    <dgm:pt modelId="{84040BD4-AEB6-4BBD-86B9-310F5F318D59}" type="pres">
      <dgm:prSet presAssocID="{38CB8359-77F9-400A-85ED-040AB78C07B7}" presName="LevelTwoTextNode" presStyleLbl="node4" presStyleIdx="6" presStyleCnt="7">
        <dgm:presLayoutVars>
          <dgm:chPref val="3"/>
        </dgm:presLayoutVars>
      </dgm:prSet>
      <dgm:spPr/>
    </dgm:pt>
    <dgm:pt modelId="{6CBB320F-0F93-4A7D-8F37-9C979C17737B}" type="pres">
      <dgm:prSet presAssocID="{38CB8359-77F9-400A-85ED-040AB78C07B7}" presName="level3hierChild" presStyleCnt="0"/>
      <dgm:spPr/>
    </dgm:pt>
    <dgm:pt modelId="{94AC3707-3BCD-435A-B440-3E86E9C07277}" type="pres">
      <dgm:prSet presAssocID="{0E5732AA-0A62-453A-A4C2-06FCC8D654C1}" presName="conn2-1" presStyleLbl="parChTrans1D3" presStyleIdx="1" presStyleCnt="2"/>
      <dgm:spPr/>
    </dgm:pt>
    <dgm:pt modelId="{FC2F17A1-AA23-4381-9E99-ACA2A6BB9B9C}" type="pres">
      <dgm:prSet presAssocID="{0E5732AA-0A62-453A-A4C2-06FCC8D654C1}" presName="connTx" presStyleLbl="parChTrans1D3" presStyleIdx="1" presStyleCnt="2"/>
      <dgm:spPr/>
    </dgm:pt>
    <dgm:pt modelId="{46F066D6-0387-4072-A3E6-39050AABA129}" type="pres">
      <dgm:prSet presAssocID="{9452CE0E-6562-44F9-A47E-21CE4AE6AF34}" presName="root2" presStyleCnt="0"/>
      <dgm:spPr/>
    </dgm:pt>
    <dgm:pt modelId="{EBBB60C5-2C3A-4CC1-BD64-BB8E697F4869}" type="pres">
      <dgm:prSet presAssocID="{9452CE0E-6562-44F9-A47E-21CE4AE6AF34}" presName="LevelTwoTextNode" presStyleLbl="node3" presStyleIdx="1" presStyleCnt="2">
        <dgm:presLayoutVars>
          <dgm:chPref val="3"/>
        </dgm:presLayoutVars>
      </dgm:prSet>
      <dgm:spPr/>
    </dgm:pt>
    <dgm:pt modelId="{438BDA4D-AFAA-4735-B9C8-BC29ADA11D9F}" type="pres">
      <dgm:prSet presAssocID="{9452CE0E-6562-44F9-A47E-21CE4AE6AF34}" presName="level3hierChild" presStyleCnt="0"/>
      <dgm:spPr/>
    </dgm:pt>
    <dgm:pt modelId="{4C209508-92E6-4120-99FF-64932AE32897}" type="pres">
      <dgm:prSet presAssocID="{FBC7D720-926A-4864-BED2-CB6416DAE6C8}" presName="conn2-1" presStyleLbl="parChTrans1D2" presStyleIdx="1" presStyleCnt="3"/>
      <dgm:spPr/>
    </dgm:pt>
    <dgm:pt modelId="{B9BECF34-80F9-4E27-9804-EEE9352111A8}" type="pres">
      <dgm:prSet presAssocID="{FBC7D720-926A-4864-BED2-CB6416DAE6C8}" presName="connTx" presStyleLbl="parChTrans1D2" presStyleIdx="1" presStyleCnt="3"/>
      <dgm:spPr/>
    </dgm:pt>
    <dgm:pt modelId="{DFE18F79-BAD8-416E-B073-1B76BB9B7E29}" type="pres">
      <dgm:prSet presAssocID="{7BC118D6-9110-4B32-B359-0B63AC20AAE1}" presName="root2" presStyleCnt="0"/>
      <dgm:spPr/>
    </dgm:pt>
    <dgm:pt modelId="{1974B541-E9AD-4833-B5B0-E0E4E4AF617D}" type="pres">
      <dgm:prSet presAssocID="{7BC118D6-9110-4B32-B359-0B63AC20AAE1}" presName="LevelTwoTextNode" presStyleLbl="node2" presStyleIdx="1" presStyleCnt="3">
        <dgm:presLayoutVars>
          <dgm:chPref val="3"/>
        </dgm:presLayoutVars>
      </dgm:prSet>
      <dgm:spPr/>
    </dgm:pt>
    <dgm:pt modelId="{80F00512-46D4-47FB-A294-A279D7AC0DE5}" type="pres">
      <dgm:prSet presAssocID="{7BC118D6-9110-4B32-B359-0B63AC20AAE1}" presName="level3hierChild" presStyleCnt="0"/>
      <dgm:spPr/>
    </dgm:pt>
    <dgm:pt modelId="{95F12D82-5384-4D02-8EBA-48AF479CF326}" type="pres">
      <dgm:prSet presAssocID="{AA8C92D9-4E3F-41F9-90D1-229304EB68FA}" presName="conn2-1" presStyleLbl="parChTrans1D2" presStyleIdx="2" presStyleCnt="3"/>
      <dgm:spPr/>
    </dgm:pt>
    <dgm:pt modelId="{9B17CEBE-D88F-49D0-881B-27ED8E9AF92A}" type="pres">
      <dgm:prSet presAssocID="{AA8C92D9-4E3F-41F9-90D1-229304EB68FA}" presName="connTx" presStyleLbl="parChTrans1D2" presStyleIdx="2" presStyleCnt="3"/>
      <dgm:spPr/>
    </dgm:pt>
    <dgm:pt modelId="{DE181EF4-1F3C-4F77-8796-9BA17CD0FFE9}" type="pres">
      <dgm:prSet presAssocID="{194CC96F-AECB-4027-9912-DE3EA322D757}" presName="root2" presStyleCnt="0"/>
      <dgm:spPr/>
    </dgm:pt>
    <dgm:pt modelId="{5F2D7436-BEDA-4D95-951B-C592D3A637E3}" type="pres">
      <dgm:prSet presAssocID="{194CC96F-AECB-4027-9912-DE3EA322D757}" presName="LevelTwoTextNode" presStyleLbl="node2" presStyleIdx="2" presStyleCnt="3" custScaleX="122398">
        <dgm:presLayoutVars>
          <dgm:chPref val="3"/>
        </dgm:presLayoutVars>
      </dgm:prSet>
      <dgm:spPr/>
    </dgm:pt>
    <dgm:pt modelId="{56BC99F0-7660-467C-8691-DA3614061651}" type="pres">
      <dgm:prSet presAssocID="{194CC96F-AECB-4027-9912-DE3EA322D757}" presName="level3hierChild" presStyleCnt="0"/>
      <dgm:spPr/>
    </dgm:pt>
  </dgm:ptLst>
  <dgm:cxnLst>
    <dgm:cxn modelId="{E5EB8707-4088-4E0A-AFBE-6D1138A547E5}" type="presOf" srcId="{E88B40CD-E7D9-442F-BE0F-2D063E3E2AC3}" destId="{717FA58B-3BF7-44E7-87B1-0EF359770094}" srcOrd="1" destOrd="0" presId="urn:microsoft.com/office/officeart/2005/8/layout/hierarchy2"/>
    <dgm:cxn modelId="{14DFE607-26E6-4EBD-A464-A5C954F7CFB1}" type="presOf" srcId="{C0BB940F-95B6-450F-98F4-5C4D0FD9A224}" destId="{E98B0943-A7B2-4D91-97A0-385E8AAC5399}" srcOrd="0" destOrd="0" presId="urn:microsoft.com/office/officeart/2005/8/layout/hierarchy2"/>
    <dgm:cxn modelId="{733D8C09-C0CD-420B-9E43-2C360A6BF5B2}" type="presOf" srcId="{62C2C700-BF1B-434F-8D55-79453EF6C692}" destId="{5728B57A-7041-4D42-98CC-8E0AAC885BA3}" srcOrd="0" destOrd="0" presId="urn:microsoft.com/office/officeart/2005/8/layout/hierarchy2"/>
    <dgm:cxn modelId="{CAE8F409-B178-4E76-825D-D53EA20D2DA3}" type="presOf" srcId="{F7294DD5-746F-4151-97D3-6E03213C7EEF}" destId="{101F7469-AF6D-48D6-90AC-AC4AF3A85F59}" srcOrd="0" destOrd="0" presId="urn:microsoft.com/office/officeart/2005/8/layout/hierarchy2"/>
    <dgm:cxn modelId="{FEF71213-3C8F-4BB8-8E17-E744489EF870}" type="presOf" srcId="{0E5732AA-0A62-453A-A4C2-06FCC8D654C1}" destId="{FC2F17A1-AA23-4381-9E99-ACA2A6BB9B9C}" srcOrd="1" destOrd="0" presId="urn:microsoft.com/office/officeart/2005/8/layout/hierarchy2"/>
    <dgm:cxn modelId="{A67A4A18-D5C2-4985-8664-06E5F0C2F80E}" type="presOf" srcId="{9B3C0608-C591-4CBD-87CA-7BF27F066C8C}" destId="{45E8575C-AAA5-4318-825F-433094B256CE}" srcOrd="0" destOrd="0" presId="urn:microsoft.com/office/officeart/2005/8/layout/hierarchy2"/>
    <dgm:cxn modelId="{2BD0B224-3843-4D8F-9ABB-6FF1C7B529DE}" type="presOf" srcId="{334D3B84-7026-4212-B6D6-45B5DEE68A92}" destId="{630B38FC-EB9C-40BE-B745-7A020616762C}" srcOrd="0" destOrd="0" presId="urn:microsoft.com/office/officeart/2005/8/layout/hierarchy2"/>
    <dgm:cxn modelId="{A904CA30-6B65-491D-84BC-C2A2F0D05853}" type="presOf" srcId="{AA8C92D9-4E3F-41F9-90D1-229304EB68FA}" destId="{9B17CEBE-D88F-49D0-881B-27ED8E9AF92A}" srcOrd="1" destOrd="0" presId="urn:microsoft.com/office/officeart/2005/8/layout/hierarchy2"/>
    <dgm:cxn modelId="{F5E2F031-CAE5-478D-B35C-E74AEB57D109}" srcId="{2EF73425-63E9-447B-99CD-1BFF1FBC032B}" destId="{B92B9F06-8D20-4982-9362-D66BE6D13BB9}" srcOrd="0" destOrd="0" parTransId="{6F7145AA-6F9A-428D-8BFD-320D6836C532}" sibTransId="{9A652BE5-5C23-4A09-8526-FBEBB96DB59E}"/>
    <dgm:cxn modelId="{9A259632-B3F9-4EA7-B5FE-8B1380E98ADF}" srcId="{04B16779-F48F-48AB-AAD1-3CDEDC5EE79D}" destId="{9452CE0E-6562-44F9-A47E-21CE4AE6AF34}" srcOrd="1" destOrd="0" parTransId="{0E5732AA-0A62-453A-A4C2-06FCC8D654C1}" sibTransId="{7CE21AED-A4E0-4D39-8E02-5F61A8DAE762}"/>
    <dgm:cxn modelId="{5B90DB36-0020-48E9-BDA2-B60359CB7FFB}" type="presOf" srcId="{8560BB6D-4FE1-4565-9CF3-26D9233F3BC2}" destId="{CB4C9297-80E3-46FA-82BC-95C556E2A359}" srcOrd="1" destOrd="0" presId="urn:microsoft.com/office/officeart/2005/8/layout/hierarchy2"/>
    <dgm:cxn modelId="{23A8B839-458F-4294-8A1C-82BAC1B54832}" srcId="{2EF73425-63E9-447B-99CD-1BFF1FBC032B}" destId="{9B3C0608-C591-4CBD-87CA-7BF27F066C8C}" srcOrd="2" destOrd="0" parTransId="{60590979-794D-40B5-BB2B-96B6220FEF68}" sibTransId="{04D9771E-BBBF-4507-95C6-98434D501A43}"/>
    <dgm:cxn modelId="{D0D5A63D-2BFB-4326-A7A6-BDAF26676931}" type="presOf" srcId="{194CC96F-AECB-4027-9912-DE3EA322D757}" destId="{5F2D7436-BEDA-4D95-951B-C592D3A637E3}" srcOrd="0" destOrd="0" presId="urn:microsoft.com/office/officeart/2005/8/layout/hierarchy2"/>
    <dgm:cxn modelId="{5AC5875E-6330-4C08-B57F-40B973EF5607}" type="presOf" srcId="{66FE173D-D4AA-49A4-96A9-4AFFCAC76D29}" destId="{41FA0B22-F210-407F-AB93-ED2698C35632}" srcOrd="0" destOrd="0" presId="urn:microsoft.com/office/officeart/2005/8/layout/hierarchy2"/>
    <dgm:cxn modelId="{3DE4F045-9B6D-4206-B4AE-A920A3D350B2}" type="presOf" srcId="{6F7145AA-6F9A-428D-8BFD-320D6836C532}" destId="{FB9B791D-2784-4457-88EE-3C6E05284583}" srcOrd="1" destOrd="0" presId="urn:microsoft.com/office/officeart/2005/8/layout/hierarchy2"/>
    <dgm:cxn modelId="{4C7B2266-0DE2-43FA-80EB-A63EE3C661EF}" srcId="{30169341-CF4D-47FA-9637-58C10009A2C2}" destId="{7BC118D6-9110-4B32-B359-0B63AC20AAE1}" srcOrd="1" destOrd="0" parTransId="{FBC7D720-926A-4864-BED2-CB6416DAE6C8}" sibTransId="{4EB5029E-DADF-4D52-854A-317DA86DB64A}"/>
    <dgm:cxn modelId="{29943048-A526-4BB6-A07F-083CCA81C057}" type="presOf" srcId="{B92B9F06-8D20-4982-9362-D66BE6D13BB9}" destId="{9AC0F4D2-81B3-460F-9367-ABBA6D21DD9A}" srcOrd="0" destOrd="0" presId="urn:microsoft.com/office/officeart/2005/8/layout/hierarchy2"/>
    <dgm:cxn modelId="{1EE88449-D5EB-4D1F-B300-5808C318C580}" type="presOf" srcId="{04B16779-F48F-48AB-AAD1-3CDEDC5EE79D}" destId="{F075EB64-C819-48EC-8677-BC4EB9B83356}" srcOrd="0" destOrd="0" presId="urn:microsoft.com/office/officeart/2005/8/layout/hierarchy2"/>
    <dgm:cxn modelId="{0909894A-9A89-4458-AD41-49A1BDEDC06E}" type="presOf" srcId="{883F99DF-871E-4775-953A-E60C680F70D8}" destId="{49547201-5A2C-4191-B225-42A98208272C}" srcOrd="1" destOrd="0" presId="urn:microsoft.com/office/officeart/2005/8/layout/hierarchy2"/>
    <dgm:cxn modelId="{62975D6B-6DFD-4054-849A-B5555A4BFA72}" srcId="{9B762912-7667-4AA1-93AB-D3F3ED2EEB6B}" destId="{30169341-CF4D-47FA-9637-58C10009A2C2}" srcOrd="0" destOrd="0" parTransId="{EF8B441A-EF99-464B-961A-576393E2E087}" sibTransId="{0A476B30-5976-4C90-8817-5D382CBDA297}"/>
    <dgm:cxn modelId="{B9344170-1C3F-4612-93E4-ACD6BEB1E31E}" srcId="{9B3C0608-C591-4CBD-87CA-7BF27F066C8C}" destId="{261EF60C-3CA6-4F5D-830B-5D7D81CAF663}" srcOrd="0" destOrd="0" parTransId="{883F99DF-871E-4775-953A-E60C680F70D8}" sibTransId="{D8EF289C-1F01-4D9A-B6EE-82411A338CFC}"/>
    <dgm:cxn modelId="{0DAA6950-C249-4D07-96C7-B11FA06600F5}" type="presOf" srcId="{60590979-794D-40B5-BB2B-96B6220FEF68}" destId="{DC90E255-DC60-433F-9C09-DB19379B9F1E}" srcOrd="0" destOrd="0" presId="urn:microsoft.com/office/officeart/2005/8/layout/hierarchy2"/>
    <dgm:cxn modelId="{B74AEA51-ED09-45D7-827C-696BF0CA535F}" srcId="{30169341-CF4D-47FA-9637-58C10009A2C2}" destId="{194CC96F-AECB-4027-9912-DE3EA322D757}" srcOrd="2" destOrd="0" parTransId="{AA8C92D9-4E3F-41F9-90D1-229304EB68FA}" sibTransId="{8D0B7F37-AF5D-46D3-B09D-8010296CABCA}"/>
    <dgm:cxn modelId="{F10C4876-F22C-4936-940E-885B32DFA10B}" type="presOf" srcId="{FBC7D720-926A-4864-BED2-CB6416DAE6C8}" destId="{4C209508-92E6-4120-99FF-64932AE32897}" srcOrd="0" destOrd="0" presId="urn:microsoft.com/office/officeart/2005/8/layout/hierarchy2"/>
    <dgm:cxn modelId="{F888FA83-B518-456C-85C7-3CEB09F137C9}" type="presOf" srcId="{883F99DF-871E-4775-953A-E60C680F70D8}" destId="{64E9C6CA-654A-4A0E-9242-BB454E6264D3}" srcOrd="0" destOrd="0" presId="urn:microsoft.com/office/officeart/2005/8/layout/hierarchy2"/>
    <dgm:cxn modelId="{239E5787-6E50-4E3E-ADBE-2A3C070BC5D0}" srcId="{9B3C0608-C591-4CBD-87CA-7BF27F066C8C}" destId="{334D3B84-7026-4212-B6D6-45B5DEE68A92}" srcOrd="1" destOrd="0" parTransId="{E88B40CD-E7D9-442F-BE0F-2D063E3E2AC3}" sibTransId="{7D2203DE-0261-45FD-B920-FE19892EB88C}"/>
    <dgm:cxn modelId="{01AC0D8A-4F1F-4BDE-A2FC-8E6421308800}" srcId="{9B3C0608-C591-4CBD-87CA-7BF27F066C8C}" destId="{F7294DD5-746F-4151-97D3-6E03213C7EEF}" srcOrd="2" destOrd="0" parTransId="{97EE030D-6403-42E6-A90E-0F5178A3FDFF}" sibTransId="{87C87D63-E8DD-47A2-A0D6-9D37F4E2C927}"/>
    <dgm:cxn modelId="{D99DFD90-432F-4AAC-8189-7CA48F79C0B3}" type="presOf" srcId="{97EE030D-6403-42E6-A90E-0F5178A3FDFF}" destId="{BB2DD642-A9B8-4DCB-846E-A6DF64146003}" srcOrd="0" destOrd="0" presId="urn:microsoft.com/office/officeart/2005/8/layout/hierarchy2"/>
    <dgm:cxn modelId="{4F2A4E9B-82B3-4DAB-800F-2321E6651782}" type="presOf" srcId="{97EE030D-6403-42E6-A90E-0F5178A3FDFF}" destId="{981BA7B2-EF35-4112-ACD4-528D93F22BB2}" srcOrd="1" destOrd="0" presId="urn:microsoft.com/office/officeart/2005/8/layout/hierarchy2"/>
    <dgm:cxn modelId="{DDA3159C-8692-4C7B-B344-0E11F0442EED}" type="presOf" srcId="{9452CE0E-6562-44F9-A47E-21CE4AE6AF34}" destId="{EBBB60C5-2C3A-4CC1-BD64-BB8E697F4869}" srcOrd="0" destOrd="0" presId="urn:microsoft.com/office/officeart/2005/8/layout/hierarchy2"/>
    <dgm:cxn modelId="{6C93889D-0D9F-4D67-8BFB-3390AC297BE7}" type="presOf" srcId="{C0BB940F-95B6-450F-98F4-5C4D0FD9A224}" destId="{D64617CE-4830-4BCA-847F-53CDC6D526D1}" srcOrd="1" destOrd="0" presId="urn:microsoft.com/office/officeart/2005/8/layout/hierarchy2"/>
    <dgm:cxn modelId="{1306579F-6E46-47A8-B5B0-1591B9DF4E42}" type="presOf" srcId="{62C2C700-BF1B-434F-8D55-79453EF6C692}" destId="{EFD3253F-E89B-437C-95E1-5A459A10B14D}" srcOrd="1" destOrd="0" presId="urn:microsoft.com/office/officeart/2005/8/layout/hierarchy2"/>
    <dgm:cxn modelId="{73D8E69F-5E6C-409B-BAAD-D54D5B8C9F3C}" type="presOf" srcId="{2EF73425-63E9-447B-99CD-1BFF1FBC032B}" destId="{353A03E0-5BED-4679-AC89-6D205072247E}" srcOrd="0" destOrd="0" presId="urn:microsoft.com/office/officeart/2005/8/layout/hierarchy2"/>
    <dgm:cxn modelId="{BD9211A3-7C53-4FF0-9348-8BB3E174B5A4}" type="presOf" srcId="{7BC118D6-9110-4B32-B359-0B63AC20AAE1}" destId="{1974B541-E9AD-4833-B5B0-E0E4E4AF617D}" srcOrd="0" destOrd="0" presId="urn:microsoft.com/office/officeart/2005/8/layout/hierarchy2"/>
    <dgm:cxn modelId="{013D0CAC-7ED0-407B-A96A-0F9BFDA2150E}" type="presOf" srcId="{AA8C92D9-4E3F-41F9-90D1-229304EB68FA}" destId="{95F12D82-5384-4D02-8EBA-48AF479CF326}" srcOrd="0" destOrd="0" presId="urn:microsoft.com/office/officeart/2005/8/layout/hierarchy2"/>
    <dgm:cxn modelId="{9DCAC5AF-37AF-48FF-9927-72574B4EDE9A}" type="presOf" srcId="{8560BB6D-4FE1-4565-9CF3-26D9233F3BC2}" destId="{D4316D94-C5F0-4798-9617-2848C6E0A852}" srcOrd="0" destOrd="0" presId="urn:microsoft.com/office/officeart/2005/8/layout/hierarchy2"/>
    <dgm:cxn modelId="{4EED6DB5-08AD-486A-BAEB-C566174D547E}" type="presOf" srcId="{0E5732AA-0A62-453A-A4C2-06FCC8D654C1}" destId="{94AC3707-3BCD-435A-B440-3E86E9C07277}" srcOrd="0" destOrd="0" presId="urn:microsoft.com/office/officeart/2005/8/layout/hierarchy2"/>
    <dgm:cxn modelId="{6DA2D2B6-2C8D-44EB-88D0-7A9C830ED6E3}" type="presOf" srcId="{261EF60C-3CA6-4F5D-830B-5D7D81CAF663}" destId="{883F23A7-5105-4D0B-A8BA-41BAA974FB22}" srcOrd="0" destOrd="0" presId="urn:microsoft.com/office/officeart/2005/8/layout/hierarchy2"/>
    <dgm:cxn modelId="{DA7ADDB8-8664-4A0B-9B0F-0648D18B1FD6}" type="presOf" srcId="{60590979-794D-40B5-BB2B-96B6220FEF68}" destId="{6543B199-8E46-40FE-97EA-1FE3F6A13149}" srcOrd="1" destOrd="0" presId="urn:microsoft.com/office/officeart/2005/8/layout/hierarchy2"/>
    <dgm:cxn modelId="{47B343CA-1845-4253-8294-229DEBEA76F2}" type="presOf" srcId="{6F7145AA-6F9A-428D-8BFD-320D6836C532}" destId="{F8E7EF9C-EB26-4AEA-8FC8-8481D35ACD85}" srcOrd="0" destOrd="0" presId="urn:microsoft.com/office/officeart/2005/8/layout/hierarchy2"/>
    <dgm:cxn modelId="{9F52A5CC-AFA4-4E06-AEE4-0973E451A9EB}" srcId="{2EF73425-63E9-447B-99CD-1BFF1FBC032B}" destId="{38CB8359-77F9-400A-85ED-040AB78C07B7}" srcOrd="3" destOrd="0" parTransId="{C0BB940F-95B6-450F-98F4-5C4D0FD9A224}" sibTransId="{13151880-CC3F-418B-A82F-D72EE498AD40}"/>
    <dgm:cxn modelId="{ED0ABCD7-4784-42EC-884C-D5A9B6B625DC}" type="presOf" srcId="{38CB8359-77F9-400A-85ED-040AB78C07B7}" destId="{84040BD4-AEB6-4BBD-86B9-310F5F318D59}" srcOrd="0" destOrd="0" presId="urn:microsoft.com/office/officeart/2005/8/layout/hierarchy2"/>
    <dgm:cxn modelId="{07FCF2D7-BFF0-4C1A-B9AF-15FD9CEF3108}" srcId="{2EF73425-63E9-447B-99CD-1BFF1FBC032B}" destId="{66FE173D-D4AA-49A4-96A9-4AFFCAC76D29}" srcOrd="1" destOrd="0" parTransId="{62C2C700-BF1B-434F-8D55-79453EF6C692}" sibTransId="{F3D36DC8-5EA9-4F81-9757-BF397A4C29F4}"/>
    <dgm:cxn modelId="{AF62C9DE-B494-4139-9CE2-4340365A75E1}" type="presOf" srcId="{E88B40CD-E7D9-442F-BE0F-2D063E3E2AC3}" destId="{416BC0CD-F27F-4CCC-A8BC-E052E612A013}" srcOrd="0" destOrd="0" presId="urn:microsoft.com/office/officeart/2005/8/layout/hierarchy2"/>
    <dgm:cxn modelId="{7F26D6E2-D2ED-4F8F-B479-908D7F19A832}" srcId="{04B16779-F48F-48AB-AAD1-3CDEDC5EE79D}" destId="{2EF73425-63E9-447B-99CD-1BFF1FBC032B}" srcOrd="0" destOrd="0" parTransId="{8560BB6D-4FE1-4565-9CF3-26D9233F3BC2}" sibTransId="{3D4F139A-B74E-4890-A05C-020364582F5B}"/>
    <dgm:cxn modelId="{76BC51E3-D02B-4169-8BD8-490B507A74FC}" type="presOf" srcId="{87CD8A48-1B7E-406A-9A47-2082D7E37B22}" destId="{01EACD7D-C3B4-4431-8B96-0F0ECDDA7318}" srcOrd="0" destOrd="0" presId="urn:microsoft.com/office/officeart/2005/8/layout/hierarchy2"/>
    <dgm:cxn modelId="{F5E50AEC-161F-4253-B972-17B6AA5D25F8}" type="presOf" srcId="{9B762912-7667-4AA1-93AB-D3F3ED2EEB6B}" destId="{FD4C7079-D8A2-4579-B87B-D5E7CE3D44DF}" srcOrd="0" destOrd="0" presId="urn:microsoft.com/office/officeart/2005/8/layout/hierarchy2"/>
    <dgm:cxn modelId="{1E1850F2-FF12-44B6-8BC4-C35B90D93B97}" srcId="{30169341-CF4D-47FA-9637-58C10009A2C2}" destId="{04B16779-F48F-48AB-AAD1-3CDEDC5EE79D}" srcOrd="0" destOrd="0" parTransId="{87CD8A48-1B7E-406A-9A47-2082D7E37B22}" sibTransId="{8CD994B6-3877-4199-8199-53B8CB9052B6}"/>
    <dgm:cxn modelId="{9DAE17F6-C3B9-40EB-85BE-4BF0CFE0E2E4}" type="presOf" srcId="{87CD8A48-1B7E-406A-9A47-2082D7E37B22}" destId="{0394384C-6328-4091-8CCD-95237BF4AC2E}" srcOrd="1" destOrd="0" presId="urn:microsoft.com/office/officeart/2005/8/layout/hierarchy2"/>
    <dgm:cxn modelId="{B4B8B4F8-EF8E-479E-9757-E99334B3BFEA}" type="presOf" srcId="{30169341-CF4D-47FA-9637-58C10009A2C2}" destId="{57917256-2C23-42A4-B68B-ED40BB1C1977}" srcOrd="0" destOrd="0" presId="urn:microsoft.com/office/officeart/2005/8/layout/hierarchy2"/>
    <dgm:cxn modelId="{81D001FE-70C6-45F4-9CCD-AF664F2A76C8}" type="presOf" srcId="{FBC7D720-926A-4864-BED2-CB6416DAE6C8}" destId="{B9BECF34-80F9-4E27-9804-EEE9352111A8}" srcOrd="1" destOrd="0" presId="urn:microsoft.com/office/officeart/2005/8/layout/hierarchy2"/>
    <dgm:cxn modelId="{F78D2ED5-D95F-405E-A4A3-3DAED8D3DB96}" type="presParOf" srcId="{FD4C7079-D8A2-4579-B87B-D5E7CE3D44DF}" destId="{1B2C7701-4D72-47F2-AABE-38ED36FF352C}" srcOrd="0" destOrd="0" presId="urn:microsoft.com/office/officeart/2005/8/layout/hierarchy2"/>
    <dgm:cxn modelId="{C50FE7EB-7E37-44E5-8B08-EB9DE171E4E5}" type="presParOf" srcId="{1B2C7701-4D72-47F2-AABE-38ED36FF352C}" destId="{57917256-2C23-42A4-B68B-ED40BB1C1977}" srcOrd="0" destOrd="0" presId="urn:microsoft.com/office/officeart/2005/8/layout/hierarchy2"/>
    <dgm:cxn modelId="{C4B15A1C-C1E3-496D-8C30-C9B62EC6E1FA}" type="presParOf" srcId="{1B2C7701-4D72-47F2-AABE-38ED36FF352C}" destId="{7DEF4605-07F9-4D54-AB8B-9C7144B6E7B0}" srcOrd="1" destOrd="0" presId="urn:microsoft.com/office/officeart/2005/8/layout/hierarchy2"/>
    <dgm:cxn modelId="{3D2C1A7B-329F-4FD9-8735-02249F606B0E}" type="presParOf" srcId="{7DEF4605-07F9-4D54-AB8B-9C7144B6E7B0}" destId="{01EACD7D-C3B4-4431-8B96-0F0ECDDA7318}" srcOrd="0" destOrd="0" presId="urn:microsoft.com/office/officeart/2005/8/layout/hierarchy2"/>
    <dgm:cxn modelId="{798796A6-8D9F-48FB-A46E-2687E3602103}" type="presParOf" srcId="{01EACD7D-C3B4-4431-8B96-0F0ECDDA7318}" destId="{0394384C-6328-4091-8CCD-95237BF4AC2E}" srcOrd="0" destOrd="0" presId="urn:microsoft.com/office/officeart/2005/8/layout/hierarchy2"/>
    <dgm:cxn modelId="{4413A111-A344-499B-BE6F-590DBE35CB7B}" type="presParOf" srcId="{7DEF4605-07F9-4D54-AB8B-9C7144B6E7B0}" destId="{8EB6FB41-EAAA-44AE-8A5A-8740F74B03F5}" srcOrd="1" destOrd="0" presId="urn:microsoft.com/office/officeart/2005/8/layout/hierarchy2"/>
    <dgm:cxn modelId="{7EE809F6-92FD-4C16-852D-7EF0604A6918}" type="presParOf" srcId="{8EB6FB41-EAAA-44AE-8A5A-8740F74B03F5}" destId="{F075EB64-C819-48EC-8677-BC4EB9B83356}" srcOrd="0" destOrd="0" presId="urn:microsoft.com/office/officeart/2005/8/layout/hierarchy2"/>
    <dgm:cxn modelId="{ED2C962F-AF9F-4944-9ACD-5F165499AFE7}" type="presParOf" srcId="{8EB6FB41-EAAA-44AE-8A5A-8740F74B03F5}" destId="{A1CDE747-64FA-47C8-93C8-A1CDCC8A037C}" srcOrd="1" destOrd="0" presId="urn:microsoft.com/office/officeart/2005/8/layout/hierarchy2"/>
    <dgm:cxn modelId="{499A961A-C08B-4C81-A594-FEF48EB02AE7}" type="presParOf" srcId="{A1CDE747-64FA-47C8-93C8-A1CDCC8A037C}" destId="{D4316D94-C5F0-4798-9617-2848C6E0A852}" srcOrd="0" destOrd="0" presId="urn:microsoft.com/office/officeart/2005/8/layout/hierarchy2"/>
    <dgm:cxn modelId="{F4DBA7EA-A08D-400F-AAAC-D33CCA7F060F}" type="presParOf" srcId="{D4316D94-C5F0-4798-9617-2848C6E0A852}" destId="{CB4C9297-80E3-46FA-82BC-95C556E2A359}" srcOrd="0" destOrd="0" presId="urn:microsoft.com/office/officeart/2005/8/layout/hierarchy2"/>
    <dgm:cxn modelId="{E0D6AF64-5F60-4597-8696-B251DFB88031}" type="presParOf" srcId="{A1CDE747-64FA-47C8-93C8-A1CDCC8A037C}" destId="{DC3AA51A-0E82-4C69-AFB4-4E8E5EBA1CF8}" srcOrd="1" destOrd="0" presId="urn:microsoft.com/office/officeart/2005/8/layout/hierarchy2"/>
    <dgm:cxn modelId="{46EB56FC-5EBF-4EF1-8236-38F5CEE084E3}" type="presParOf" srcId="{DC3AA51A-0E82-4C69-AFB4-4E8E5EBA1CF8}" destId="{353A03E0-5BED-4679-AC89-6D205072247E}" srcOrd="0" destOrd="0" presId="urn:microsoft.com/office/officeart/2005/8/layout/hierarchy2"/>
    <dgm:cxn modelId="{DC5C16C1-2695-4BBF-80FC-B9F16E14C80D}" type="presParOf" srcId="{DC3AA51A-0E82-4C69-AFB4-4E8E5EBA1CF8}" destId="{3EC8888D-ECAF-469A-890D-14B7A0C23528}" srcOrd="1" destOrd="0" presId="urn:microsoft.com/office/officeart/2005/8/layout/hierarchy2"/>
    <dgm:cxn modelId="{B24007CB-8DF0-4B45-924F-5F663FD2D1E5}" type="presParOf" srcId="{3EC8888D-ECAF-469A-890D-14B7A0C23528}" destId="{F8E7EF9C-EB26-4AEA-8FC8-8481D35ACD85}" srcOrd="0" destOrd="0" presId="urn:microsoft.com/office/officeart/2005/8/layout/hierarchy2"/>
    <dgm:cxn modelId="{EF7050D8-6E38-496C-9102-5FE1173F9E56}" type="presParOf" srcId="{F8E7EF9C-EB26-4AEA-8FC8-8481D35ACD85}" destId="{FB9B791D-2784-4457-88EE-3C6E05284583}" srcOrd="0" destOrd="0" presId="urn:microsoft.com/office/officeart/2005/8/layout/hierarchy2"/>
    <dgm:cxn modelId="{F8979EDA-00A0-4B0F-BB64-630801D56242}" type="presParOf" srcId="{3EC8888D-ECAF-469A-890D-14B7A0C23528}" destId="{E0E7A4B6-D5CB-4003-9715-F6E8D36FDFC9}" srcOrd="1" destOrd="0" presId="urn:microsoft.com/office/officeart/2005/8/layout/hierarchy2"/>
    <dgm:cxn modelId="{B2A5378A-CEA9-49EE-8EB8-A5E932684C00}" type="presParOf" srcId="{E0E7A4B6-D5CB-4003-9715-F6E8D36FDFC9}" destId="{9AC0F4D2-81B3-460F-9367-ABBA6D21DD9A}" srcOrd="0" destOrd="0" presId="urn:microsoft.com/office/officeart/2005/8/layout/hierarchy2"/>
    <dgm:cxn modelId="{0D5A5257-8015-4957-850E-EFD01E95C046}" type="presParOf" srcId="{E0E7A4B6-D5CB-4003-9715-F6E8D36FDFC9}" destId="{5752C0ED-5BBF-4F92-A0ED-787F782598E5}" srcOrd="1" destOrd="0" presId="urn:microsoft.com/office/officeart/2005/8/layout/hierarchy2"/>
    <dgm:cxn modelId="{C87077BD-0C1C-4D7C-A832-8F9D85686888}" type="presParOf" srcId="{3EC8888D-ECAF-469A-890D-14B7A0C23528}" destId="{5728B57A-7041-4D42-98CC-8E0AAC885BA3}" srcOrd="2" destOrd="0" presId="urn:microsoft.com/office/officeart/2005/8/layout/hierarchy2"/>
    <dgm:cxn modelId="{C0876C3E-56DB-4AB0-A017-E0B67952B99F}" type="presParOf" srcId="{5728B57A-7041-4D42-98CC-8E0AAC885BA3}" destId="{EFD3253F-E89B-437C-95E1-5A459A10B14D}" srcOrd="0" destOrd="0" presId="urn:microsoft.com/office/officeart/2005/8/layout/hierarchy2"/>
    <dgm:cxn modelId="{9D678370-4E44-4D38-8E25-A0B1368C53A4}" type="presParOf" srcId="{3EC8888D-ECAF-469A-890D-14B7A0C23528}" destId="{4C9FE6DA-7423-4AE7-A671-02AC51DAF1F2}" srcOrd="3" destOrd="0" presId="urn:microsoft.com/office/officeart/2005/8/layout/hierarchy2"/>
    <dgm:cxn modelId="{40CAAD29-CFD6-4C1B-AFDF-B4515E8ED7F0}" type="presParOf" srcId="{4C9FE6DA-7423-4AE7-A671-02AC51DAF1F2}" destId="{41FA0B22-F210-407F-AB93-ED2698C35632}" srcOrd="0" destOrd="0" presId="urn:microsoft.com/office/officeart/2005/8/layout/hierarchy2"/>
    <dgm:cxn modelId="{C6DA9473-B2B1-4B0F-8061-195F29AA2C09}" type="presParOf" srcId="{4C9FE6DA-7423-4AE7-A671-02AC51DAF1F2}" destId="{34C76818-D47E-498E-B154-23110A001DE1}" srcOrd="1" destOrd="0" presId="urn:microsoft.com/office/officeart/2005/8/layout/hierarchy2"/>
    <dgm:cxn modelId="{8B7238B8-C3D4-4D52-A0BB-78A7AA9B21D5}" type="presParOf" srcId="{3EC8888D-ECAF-469A-890D-14B7A0C23528}" destId="{DC90E255-DC60-433F-9C09-DB19379B9F1E}" srcOrd="4" destOrd="0" presId="urn:microsoft.com/office/officeart/2005/8/layout/hierarchy2"/>
    <dgm:cxn modelId="{FA1D24AF-6B90-4267-AFE0-63299A424A2A}" type="presParOf" srcId="{DC90E255-DC60-433F-9C09-DB19379B9F1E}" destId="{6543B199-8E46-40FE-97EA-1FE3F6A13149}" srcOrd="0" destOrd="0" presId="urn:microsoft.com/office/officeart/2005/8/layout/hierarchy2"/>
    <dgm:cxn modelId="{4EDCF7A3-4655-411A-9074-B9FEED554E06}" type="presParOf" srcId="{3EC8888D-ECAF-469A-890D-14B7A0C23528}" destId="{A5AFBA87-4C56-4A44-93DD-8C5EE56E6BC4}" srcOrd="5" destOrd="0" presId="urn:microsoft.com/office/officeart/2005/8/layout/hierarchy2"/>
    <dgm:cxn modelId="{6221FF5D-EFFA-4023-A76A-2DBF88C43B1A}" type="presParOf" srcId="{A5AFBA87-4C56-4A44-93DD-8C5EE56E6BC4}" destId="{45E8575C-AAA5-4318-825F-433094B256CE}" srcOrd="0" destOrd="0" presId="urn:microsoft.com/office/officeart/2005/8/layout/hierarchy2"/>
    <dgm:cxn modelId="{BC9C5AAF-9B72-4378-97A0-DF192FD71A22}" type="presParOf" srcId="{A5AFBA87-4C56-4A44-93DD-8C5EE56E6BC4}" destId="{165EC199-7F98-49A7-A8EF-378925ED613B}" srcOrd="1" destOrd="0" presId="urn:microsoft.com/office/officeart/2005/8/layout/hierarchy2"/>
    <dgm:cxn modelId="{0041E3E7-77E7-4966-ADCF-4FFABC299E8B}" type="presParOf" srcId="{165EC199-7F98-49A7-A8EF-378925ED613B}" destId="{64E9C6CA-654A-4A0E-9242-BB454E6264D3}" srcOrd="0" destOrd="0" presId="urn:microsoft.com/office/officeart/2005/8/layout/hierarchy2"/>
    <dgm:cxn modelId="{6CE0BE33-CE96-4713-B895-343DA53CB70A}" type="presParOf" srcId="{64E9C6CA-654A-4A0E-9242-BB454E6264D3}" destId="{49547201-5A2C-4191-B225-42A98208272C}" srcOrd="0" destOrd="0" presId="urn:microsoft.com/office/officeart/2005/8/layout/hierarchy2"/>
    <dgm:cxn modelId="{F2DB5D6E-A319-4EE9-96ED-2F6FD46111DB}" type="presParOf" srcId="{165EC199-7F98-49A7-A8EF-378925ED613B}" destId="{9A6AB6B4-72D0-41BC-BA70-5CB4F502D1BD}" srcOrd="1" destOrd="0" presId="urn:microsoft.com/office/officeart/2005/8/layout/hierarchy2"/>
    <dgm:cxn modelId="{AE1926C5-C68C-4AD3-B07D-D28A16F2A781}" type="presParOf" srcId="{9A6AB6B4-72D0-41BC-BA70-5CB4F502D1BD}" destId="{883F23A7-5105-4D0B-A8BA-41BAA974FB22}" srcOrd="0" destOrd="0" presId="urn:microsoft.com/office/officeart/2005/8/layout/hierarchy2"/>
    <dgm:cxn modelId="{0A330F6D-E8BD-416B-9B7C-577BDDA96C3A}" type="presParOf" srcId="{9A6AB6B4-72D0-41BC-BA70-5CB4F502D1BD}" destId="{436AEF56-ADB8-464D-8672-6BB66B335D6D}" srcOrd="1" destOrd="0" presId="urn:microsoft.com/office/officeart/2005/8/layout/hierarchy2"/>
    <dgm:cxn modelId="{8BDEE138-1335-4770-954E-EF81C123FF6C}" type="presParOf" srcId="{165EC199-7F98-49A7-A8EF-378925ED613B}" destId="{416BC0CD-F27F-4CCC-A8BC-E052E612A013}" srcOrd="2" destOrd="0" presId="urn:microsoft.com/office/officeart/2005/8/layout/hierarchy2"/>
    <dgm:cxn modelId="{52F6919F-80B4-4D0E-B55F-18630BFDAA12}" type="presParOf" srcId="{416BC0CD-F27F-4CCC-A8BC-E052E612A013}" destId="{717FA58B-3BF7-44E7-87B1-0EF359770094}" srcOrd="0" destOrd="0" presId="urn:microsoft.com/office/officeart/2005/8/layout/hierarchy2"/>
    <dgm:cxn modelId="{24ECA52E-4A30-462B-8DBB-2666B9F84B1D}" type="presParOf" srcId="{165EC199-7F98-49A7-A8EF-378925ED613B}" destId="{1E9BA2E8-C85D-4A26-8001-FF0932224396}" srcOrd="3" destOrd="0" presId="urn:microsoft.com/office/officeart/2005/8/layout/hierarchy2"/>
    <dgm:cxn modelId="{50057265-EEE3-42B2-9CCA-AD38838630DA}" type="presParOf" srcId="{1E9BA2E8-C85D-4A26-8001-FF0932224396}" destId="{630B38FC-EB9C-40BE-B745-7A020616762C}" srcOrd="0" destOrd="0" presId="urn:microsoft.com/office/officeart/2005/8/layout/hierarchy2"/>
    <dgm:cxn modelId="{C4DF6EED-9815-48BC-99E5-64742E4CA222}" type="presParOf" srcId="{1E9BA2E8-C85D-4A26-8001-FF0932224396}" destId="{6D4C8779-53BD-41CA-88CA-B4D46ED35274}" srcOrd="1" destOrd="0" presId="urn:microsoft.com/office/officeart/2005/8/layout/hierarchy2"/>
    <dgm:cxn modelId="{7D1937E7-19B2-44DD-8C86-61074C13E11E}" type="presParOf" srcId="{165EC199-7F98-49A7-A8EF-378925ED613B}" destId="{BB2DD642-A9B8-4DCB-846E-A6DF64146003}" srcOrd="4" destOrd="0" presId="urn:microsoft.com/office/officeart/2005/8/layout/hierarchy2"/>
    <dgm:cxn modelId="{ABFF8A0F-F083-444A-9144-9FE7D7AAC5B9}" type="presParOf" srcId="{BB2DD642-A9B8-4DCB-846E-A6DF64146003}" destId="{981BA7B2-EF35-4112-ACD4-528D93F22BB2}" srcOrd="0" destOrd="0" presId="urn:microsoft.com/office/officeart/2005/8/layout/hierarchy2"/>
    <dgm:cxn modelId="{4286EB0F-9114-49ED-843B-61BE7D57A47F}" type="presParOf" srcId="{165EC199-7F98-49A7-A8EF-378925ED613B}" destId="{196DE317-B79E-49D5-9170-1F02B82560D6}" srcOrd="5" destOrd="0" presId="urn:microsoft.com/office/officeart/2005/8/layout/hierarchy2"/>
    <dgm:cxn modelId="{87A835A8-4076-4700-83C4-818CDB92864A}" type="presParOf" srcId="{196DE317-B79E-49D5-9170-1F02B82560D6}" destId="{101F7469-AF6D-48D6-90AC-AC4AF3A85F59}" srcOrd="0" destOrd="0" presId="urn:microsoft.com/office/officeart/2005/8/layout/hierarchy2"/>
    <dgm:cxn modelId="{F62C471C-3B83-4C8D-93B7-2E4683809856}" type="presParOf" srcId="{196DE317-B79E-49D5-9170-1F02B82560D6}" destId="{F2358175-B1E4-46A1-A405-B0FC9D92D076}" srcOrd="1" destOrd="0" presId="urn:microsoft.com/office/officeart/2005/8/layout/hierarchy2"/>
    <dgm:cxn modelId="{7B0905FB-35EA-4289-A584-97412C4B6CE4}" type="presParOf" srcId="{3EC8888D-ECAF-469A-890D-14B7A0C23528}" destId="{E98B0943-A7B2-4D91-97A0-385E8AAC5399}" srcOrd="6" destOrd="0" presId="urn:microsoft.com/office/officeart/2005/8/layout/hierarchy2"/>
    <dgm:cxn modelId="{436D4305-0C69-4B5F-A2AC-0FA143CB23EC}" type="presParOf" srcId="{E98B0943-A7B2-4D91-97A0-385E8AAC5399}" destId="{D64617CE-4830-4BCA-847F-53CDC6D526D1}" srcOrd="0" destOrd="0" presId="urn:microsoft.com/office/officeart/2005/8/layout/hierarchy2"/>
    <dgm:cxn modelId="{1B5D74B4-DF1B-422B-B293-5C3C59EC9992}" type="presParOf" srcId="{3EC8888D-ECAF-469A-890D-14B7A0C23528}" destId="{7386BAEB-882E-4A5E-B3B9-F0EDD3D06317}" srcOrd="7" destOrd="0" presId="urn:microsoft.com/office/officeart/2005/8/layout/hierarchy2"/>
    <dgm:cxn modelId="{D21DBB12-D09A-4F1C-94FE-B10D42384E44}" type="presParOf" srcId="{7386BAEB-882E-4A5E-B3B9-F0EDD3D06317}" destId="{84040BD4-AEB6-4BBD-86B9-310F5F318D59}" srcOrd="0" destOrd="0" presId="urn:microsoft.com/office/officeart/2005/8/layout/hierarchy2"/>
    <dgm:cxn modelId="{68EC3D3F-07BB-4F43-9039-5B4F285EDB36}" type="presParOf" srcId="{7386BAEB-882E-4A5E-B3B9-F0EDD3D06317}" destId="{6CBB320F-0F93-4A7D-8F37-9C979C17737B}" srcOrd="1" destOrd="0" presId="urn:microsoft.com/office/officeart/2005/8/layout/hierarchy2"/>
    <dgm:cxn modelId="{B2160DBA-716C-4074-BE83-293BB18800C2}" type="presParOf" srcId="{A1CDE747-64FA-47C8-93C8-A1CDCC8A037C}" destId="{94AC3707-3BCD-435A-B440-3E86E9C07277}" srcOrd="2" destOrd="0" presId="urn:microsoft.com/office/officeart/2005/8/layout/hierarchy2"/>
    <dgm:cxn modelId="{156BED37-1416-4F35-ADF5-38200CC2DEA2}" type="presParOf" srcId="{94AC3707-3BCD-435A-B440-3E86E9C07277}" destId="{FC2F17A1-AA23-4381-9E99-ACA2A6BB9B9C}" srcOrd="0" destOrd="0" presId="urn:microsoft.com/office/officeart/2005/8/layout/hierarchy2"/>
    <dgm:cxn modelId="{DC77EDD0-C285-4523-BC9E-37049BB07218}" type="presParOf" srcId="{A1CDE747-64FA-47C8-93C8-A1CDCC8A037C}" destId="{46F066D6-0387-4072-A3E6-39050AABA129}" srcOrd="3" destOrd="0" presId="urn:microsoft.com/office/officeart/2005/8/layout/hierarchy2"/>
    <dgm:cxn modelId="{98136920-ECA5-4F72-AC2A-ADE82E3AE1AD}" type="presParOf" srcId="{46F066D6-0387-4072-A3E6-39050AABA129}" destId="{EBBB60C5-2C3A-4CC1-BD64-BB8E697F4869}" srcOrd="0" destOrd="0" presId="urn:microsoft.com/office/officeart/2005/8/layout/hierarchy2"/>
    <dgm:cxn modelId="{A95A9E6E-0A9B-40C4-A4A7-C6109E539B8C}" type="presParOf" srcId="{46F066D6-0387-4072-A3E6-39050AABA129}" destId="{438BDA4D-AFAA-4735-B9C8-BC29ADA11D9F}" srcOrd="1" destOrd="0" presId="urn:microsoft.com/office/officeart/2005/8/layout/hierarchy2"/>
    <dgm:cxn modelId="{61803DE3-826A-430E-9997-7A6747693C0A}" type="presParOf" srcId="{7DEF4605-07F9-4D54-AB8B-9C7144B6E7B0}" destId="{4C209508-92E6-4120-99FF-64932AE32897}" srcOrd="2" destOrd="0" presId="urn:microsoft.com/office/officeart/2005/8/layout/hierarchy2"/>
    <dgm:cxn modelId="{4019C086-B2BB-4D09-BE58-2430ABFD5447}" type="presParOf" srcId="{4C209508-92E6-4120-99FF-64932AE32897}" destId="{B9BECF34-80F9-4E27-9804-EEE9352111A8}" srcOrd="0" destOrd="0" presId="urn:microsoft.com/office/officeart/2005/8/layout/hierarchy2"/>
    <dgm:cxn modelId="{7EB4E3FB-0836-46A0-B2EB-A2C5CDA94493}" type="presParOf" srcId="{7DEF4605-07F9-4D54-AB8B-9C7144B6E7B0}" destId="{DFE18F79-BAD8-416E-B073-1B76BB9B7E29}" srcOrd="3" destOrd="0" presId="urn:microsoft.com/office/officeart/2005/8/layout/hierarchy2"/>
    <dgm:cxn modelId="{4C9B5D1F-B490-47D6-81E5-F9344829C384}" type="presParOf" srcId="{DFE18F79-BAD8-416E-B073-1B76BB9B7E29}" destId="{1974B541-E9AD-4833-B5B0-E0E4E4AF617D}" srcOrd="0" destOrd="0" presId="urn:microsoft.com/office/officeart/2005/8/layout/hierarchy2"/>
    <dgm:cxn modelId="{85CFC1ED-9C8E-41E6-B948-87E115D9B628}" type="presParOf" srcId="{DFE18F79-BAD8-416E-B073-1B76BB9B7E29}" destId="{80F00512-46D4-47FB-A294-A279D7AC0DE5}" srcOrd="1" destOrd="0" presId="urn:microsoft.com/office/officeart/2005/8/layout/hierarchy2"/>
    <dgm:cxn modelId="{67A0A521-29DD-47CE-A007-32C8DAB6EAC4}" type="presParOf" srcId="{7DEF4605-07F9-4D54-AB8B-9C7144B6E7B0}" destId="{95F12D82-5384-4D02-8EBA-48AF479CF326}" srcOrd="4" destOrd="0" presId="urn:microsoft.com/office/officeart/2005/8/layout/hierarchy2"/>
    <dgm:cxn modelId="{3BEB8489-291F-4B78-A19E-2A3F60838A27}" type="presParOf" srcId="{95F12D82-5384-4D02-8EBA-48AF479CF326}" destId="{9B17CEBE-D88F-49D0-881B-27ED8E9AF92A}" srcOrd="0" destOrd="0" presId="urn:microsoft.com/office/officeart/2005/8/layout/hierarchy2"/>
    <dgm:cxn modelId="{C3763100-FA08-4D74-8258-598B7D24ADD8}" type="presParOf" srcId="{7DEF4605-07F9-4D54-AB8B-9C7144B6E7B0}" destId="{DE181EF4-1F3C-4F77-8796-9BA17CD0FFE9}" srcOrd="5" destOrd="0" presId="urn:microsoft.com/office/officeart/2005/8/layout/hierarchy2"/>
    <dgm:cxn modelId="{4D3070FC-1E00-457A-A61D-33AD77D8A0B2}" type="presParOf" srcId="{DE181EF4-1F3C-4F77-8796-9BA17CD0FFE9}" destId="{5F2D7436-BEDA-4D95-951B-C592D3A637E3}" srcOrd="0" destOrd="0" presId="urn:microsoft.com/office/officeart/2005/8/layout/hierarchy2"/>
    <dgm:cxn modelId="{0EDA9EAA-8B67-4943-91AD-8C0B27C392BA}" type="presParOf" srcId="{DE181EF4-1F3C-4F77-8796-9BA17CD0FFE9}" destId="{56BC99F0-7660-467C-8691-DA361406165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DBD1C-451E-4B30-B02C-5F5F80D51D80}">
      <dsp:nvSpPr>
        <dsp:cNvPr id="0" name=""/>
        <dsp:cNvSpPr/>
      </dsp:nvSpPr>
      <dsp:spPr>
        <a:xfrm>
          <a:off x="7607060" y="4136356"/>
          <a:ext cx="91440" cy="468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8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B06D5-B3D6-4F34-BAB2-DCC9BF0C099E}">
      <dsp:nvSpPr>
        <dsp:cNvPr id="0" name=""/>
        <dsp:cNvSpPr/>
      </dsp:nvSpPr>
      <dsp:spPr>
        <a:xfrm>
          <a:off x="5401022" y="2421064"/>
          <a:ext cx="2251758" cy="5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95"/>
              </a:lnTo>
              <a:lnTo>
                <a:pt x="2251758" y="367195"/>
              </a:lnTo>
              <a:lnTo>
                <a:pt x="2251758" y="538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FACEE-490D-4B18-A558-631A2413AA62}">
      <dsp:nvSpPr>
        <dsp:cNvPr id="0" name=""/>
        <dsp:cNvSpPr/>
      </dsp:nvSpPr>
      <dsp:spPr>
        <a:xfrm>
          <a:off x="3136609" y="4136356"/>
          <a:ext cx="2264412" cy="468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47"/>
              </a:lnTo>
              <a:lnTo>
                <a:pt x="2264412" y="296647"/>
              </a:lnTo>
              <a:lnTo>
                <a:pt x="2264412" y="468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F912E-358B-489D-A6CB-A464CD2CE64B}">
      <dsp:nvSpPr>
        <dsp:cNvPr id="0" name=""/>
        <dsp:cNvSpPr/>
      </dsp:nvSpPr>
      <dsp:spPr>
        <a:xfrm>
          <a:off x="3090889" y="4136356"/>
          <a:ext cx="91440" cy="468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8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BB556-F3E2-4B41-A901-C5806C6E943A}">
      <dsp:nvSpPr>
        <dsp:cNvPr id="0" name=""/>
        <dsp:cNvSpPr/>
      </dsp:nvSpPr>
      <dsp:spPr>
        <a:xfrm>
          <a:off x="872197" y="4136356"/>
          <a:ext cx="2264412" cy="468279"/>
        </a:xfrm>
        <a:custGeom>
          <a:avLst/>
          <a:gdLst/>
          <a:ahLst/>
          <a:cxnLst/>
          <a:rect l="0" t="0" r="0" b="0"/>
          <a:pathLst>
            <a:path>
              <a:moveTo>
                <a:pt x="2264412" y="0"/>
              </a:moveTo>
              <a:lnTo>
                <a:pt x="2264412" y="296647"/>
              </a:lnTo>
              <a:lnTo>
                <a:pt x="0" y="296647"/>
              </a:lnTo>
              <a:lnTo>
                <a:pt x="0" y="468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56AF9-CD6D-4371-A7C2-788CC48CFF0F}">
      <dsp:nvSpPr>
        <dsp:cNvPr id="0" name=""/>
        <dsp:cNvSpPr/>
      </dsp:nvSpPr>
      <dsp:spPr>
        <a:xfrm>
          <a:off x="3136609" y="2421064"/>
          <a:ext cx="2264412" cy="538827"/>
        </a:xfrm>
        <a:custGeom>
          <a:avLst/>
          <a:gdLst/>
          <a:ahLst/>
          <a:cxnLst/>
          <a:rect l="0" t="0" r="0" b="0"/>
          <a:pathLst>
            <a:path>
              <a:moveTo>
                <a:pt x="2264412" y="0"/>
              </a:moveTo>
              <a:lnTo>
                <a:pt x="2264412" y="367195"/>
              </a:lnTo>
              <a:lnTo>
                <a:pt x="0" y="367195"/>
              </a:lnTo>
              <a:lnTo>
                <a:pt x="0" y="538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1705D-C075-4310-8137-B0D3F99AFC9D}">
      <dsp:nvSpPr>
        <dsp:cNvPr id="0" name=""/>
        <dsp:cNvSpPr/>
      </dsp:nvSpPr>
      <dsp:spPr>
        <a:xfrm>
          <a:off x="4474671" y="1244598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4D937-D0F4-4024-8D38-14FC0CD12965}">
      <dsp:nvSpPr>
        <dsp:cNvPr id="0" name=""/>
        <dsp:cNvSpPr/>
      </dsp:nvSpPr>
      <dsp:spPr>
        <a:xfrm>
          <a:off x="4680527" y="144016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需求分析階段</a:t>
          </a:r>
        </a:p>
      </dsp:txBody>
      <dsp:txXfrm>
        <a:off x="4714984" y="1474618"/>
        <a:ext cx="1783787" cy="1107551"/>
      </dsp:txXfrm>
    </dsp:sp>
    <dsp:sp modelId="{8C6C4511-F2EF-4E69-A079-1C03336CED95}">
      <dsp:nvSpPr>
        <dsp:cNvPr id="0" name=""/>
        <dsp:cNvSpPr/>
      </dsp:nvSpPr>
      <dsp:spPr>
        <a:xfrm>
          <a:off x="2210259" y="2959891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182-1D5F-4AEF-996B-25CA55EA0EA5}">
      <dsp:nvSpPr>
        <dsp:cNvPr id="0" name=""/>
        <dsp:cNvSpPr/>
      </dsp:nvSpPr>
      <dsp:spPr>
        <a:xfrm>
          <a:off x="2416114" y="3155454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資源盤點</a:t>
          </a:r>
        </a:p>
      </dsp:txBody>
      <dsp:txXfrm>
        <a:off x="2450571" y="3189911"/>
        <a:ext cx="1783787" cy="1107551"/>
      </dsp:txXfrm>
    </dsp:sp>
    <dsp:sp modelId="{AE23B188-A66B-4443-98C0-A82657D3F08F}">
      <dsp:nvSpPr>
        <dsp:cNvPr id="0" name=""/>
        <dsp:cNvSpPr/>
      </dsp:nvSpPr>
      <dsp:spPr>
        <a:xfrm>
          <a:off x="-54153" y="4604635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8384-27A7-436D-B68A-367917BC7109}">
      <dsp:nvSpPr>
        <dsp:cNvPr id="0" name=""/>
        <dsp:cNvSpPr/>
      </dsp:nvSpPr>
      <dsp:spPr>
        <a:xfrm>
          <a:off x="151702" y="480019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製作社區資源盤點表</a:t>
          </a:r>
        </a:p>
      </dsp:txBody>
      <dsp:txXfrm>
        <a:off x="186159" y="4834655"/>
        <a:ext cx="1783787" cy="1107551"/>
      </dsp:txXfrm>
    </dsp:sp>
    <dsp:sp modelId="{A76C8B4C-2C30-4EFE-B0AD-9BAA8E714659}">
      <dsp:nvSpPr>
        <dsp:cNvPr id="0" name=""/>
        <dsp:cNvSpPr/>
      </dsp:nvSpPr>
      <dsp:spPr>
        <a:xfrm>
          <a:off x="2210259" y="4604635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011B4-D813-4276-A930-263A6DCD17C1}">
      <dsp:nvSpPr>
        <dsp:cNvPr id="0" name=""/>
        <dsp:cNvSpPr/>
      </dsp:nvSpPr>
      <dsp:spPr>
        <a:xfrm>
          <a:off x="2416114" y="480019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盤點需要設備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50571" y="4834655"/>
        <a:ext cx="1783787" cy="1107551"/>
      </dsp:txXfrm>
    </dsp:sp>
    <dsp:sp modelId="{BAF0C06C-BE34-4C89-AD13-3A3F843D3FF9}">
      <dsp:nvSpPr>
        <dsp:cNvPr id="0" name=""/>
        <dsp:cNvSpPr/>
      </dsp:nvSpPr>
      <dsp:spPr>
        <a:xfrm>
          <a:off x="4474671" y="4604635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B4F67-75FA-496F-816D-24675FC52B5C}">
      <dsp:nvSpPr>
        <dsp:cNvPr id="0" name=""/>
        <dsp:cNvSpPr/>
      </dsp:nvSpPr>
      <dsp:spPr>
        <a:xfrm>
          <a:off x="4680527" y="480019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盤點需要人力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14984" y="4834655"/>
        <a:ext cx="1783787" cy="1107551"/>
      </dsp:txXfrm>
    </dsp:sp>
    <dsp:sp modelId="{F8AE4DD0-5241-4CEC-A677-59F497876A20}">
      <dsp:nvSpPr>
        <dsp:cNvPr id="0" name=""/>
        <dsp:cNvSpPr/>
      </dsp:nvSpPr>
      <dsp:spPr>
        <a:xfrm>
          <a:off x="6726430" y="2959891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67722-3101-4820-A5B1-7F56E5ABBAFD}">
      <dsp:nvSpPr>
        <dsp:cNvPr id="0" name=""/>
        <dsp:cNvSpPr/>
      </dsp:nvSpPr>
      <dsp:spPr>
        <a:xfrm>
          <a:off x="6932285" y="3155454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dirty="0">
              <a:latin typeface="微軟正黑體" pitchFamily="34" charset="-120"/>
              <a:ea typeface="微軟正黑體" pitchFamily="34" charset="-120"/>
            </a:rPr>
            <a:t>初步資源媒合</a:t>
          </a:r>
        </a:p>
      </dsp:txBody>
      <dsp:txXfrm>
        <a:off x="6966742" y="3189911"/>
        <a:ext cx="1783787" cy="1107551"/>
      </dsp:txXfrm>
    </dsp:sp>
    <dsp:sp modelId="{0868D677-8D6D-4D0B-AACF-606B1E0EAF7E}">
      <dsp:nvSpPr>
        <dsp:cNvPr id="0" name=""/>
        <dsp:cNvSpPr/>
      </dsp:nvSpPr>
      <dsp:spPr>
        <a:xfrm>
          <a:off x="6726430" y="4604635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921FC-1EFB-4EBD-B4F5-814D4A79BD74}">
      <dsp:nvSpPr>
        <dsp:cNvPr id="0" name=""/>
        <dsp:cNvSpPr/>
      </dsp:nvSpPr>
      <dsp:spPr>
        <a:xfrm>
          <a:off x="6932285" y="480019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單位拜訪</a:t>
          </a:r>
        </a:p>
      </dsp:txBody>
      <dsp:txXfrm>
        <a:off x="6966742" y="4834655"/>
        <a:ext cx="1783787" cy="1107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D3401-E998-470D-BED8-6E73F4738F76}">
      <dsp:nvSpPr>
        <dsp:cNvPr id="0" name=""/>
        <dsp:cNvSpPr/>
      </dsp:nvSpPr>
      <dsp:spPr>
        <a:xfrm>
          <a:off x="6964991" y="2650464"/>
          <a:ext cx="794446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794446" y="226411"/>
              </a:lnTo>
              <a:lnTo>
                <a:pt x="794446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D4CA-4ED4-42B7-A95D-9A402A995E49}">
      <dsp:nvSpPr>
        <dsp:cNvPr id="0" name=""/>
        <dsp:cNvSpPr/>
      </dsp:nvSpPr>
      <dsp:spPr>
        <a:xfrm>
          <a:off x="6919271" y="2650464"/>
          <a:ext cx="91440" cy="3322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11"/>
              </a:lnTo>
              <a:lnTo>
                <a:pt x="98114" y="226411"/>
              </a:lnTo>
              <a:lnTo>
                <a:pt x="98114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DAC58-8243-4A09-8B20-F8A8F2B9C370}">
      <dsp:nvSpPr>
        <dsp:cNvPr id="0" name=""/>
        <dsp:cNvSpPr/>
      </dsp:nvSpPr>
      <dsp:spPr>
        <a:xfrm>
          <a:off x="6188542" y="2650464"/>
          <a:ext cx="776448" cy="325296"/>
        </a:xfrm>
        <a:custGeom>
          <a:avLst/>
          <a:gdLst/>
          <a:ahLst/>
          <a:cxnLst/>
          <a:rect l="0" t="0" r="0" b="0"/>
          <a:pathLst>
            <a:path>
              <a:moveTo>
                <a:pt x="776448" y="0"/>
              </a:moveTo>
              <a:lnTo>
                <a:pt x="776448" y="219469"/>
              </a:lnTo>
              <a:lnTo>
                <a:pt x="0" y="219469"/>
              </a:lnTo>
              <a:lnTo>
                <a:pt x="0" y="325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2CF5F-29E2-4099-AD66-A948824E1E31}">
      <dsp:nvSpPr>
        <dsp:cNvPr id="0" name=""/>
        <dsp:cNvSpPr/>
      </dsp:nvSpPr>
      <dsp:spPr>
        <a:xfrm>
          <a:off x="4610151" y="985366"/>
          <a:ext cx="2354839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2354839" y="226411"/>
              </a:lnTo>
              <a:lnTo>
                <a:pt x="2354839" y="3322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4D4BD-BC9E-413F-BEB1-65B4AFB95091}">
      <dsp:nvSpPr>
        <dsp:cNvPr id="0" name=""/>
        <dsp:cNvSpPr/>
      </dsp:nvSpPr>
      <dsp:spPr>
        <a:xfrm>
          <a:off x="4734609" y="2565287"/>
          <a:ext cx="432205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432205" y="226411"/>
              </a:lnTo>
              <a:lnTo>
                <a:pt x="432205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DBD1C-451E-4B30-B02C-5F5F80D51D80}">
      <dsp:nvSpPr>
        <dsp:cNvPr id="0" name=""/>
        <dsp:cNvSpPr/>
      </dsp:nvSpPr>
      <dsp:spPr>
        <a:xfrm>
          <a:off x="4283212" y="2565287"/>
          <a:ext cx="451397" cy="332239"/>
        </a:xfrm>
        <a:custGeom>
          <a:avLst/>
          <a:gdLst/>
          <a:ahLst/>
          <a:cxnLst/>
          <a:rect l="0" t="0" r="0" b="0"/>
          <a:pathLst>
            <a:path>
              <a:moveTo>
                <a:pt x="451397" y="0"/>
              </a:moveTo>
              <a:lnTo>
                <a:pt x="451397" y="226411"/>
              </a:lnTo>
              <a:lnTo>
                <a:pt x="0" y="226411"/>
              </a:lnTo>
              <a:lnTo>
                <a:pt x="0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B06D5-B3D6-4F34-BAB2-DCC9BF0C099E}">
      <dsp:nvSpPr>
        <dsp:cNvPr id="0" name=""/>
        <dsp:cNvSpPr/>
      </dsp:nvSpPr>
      <dsp:spPr>
        <a:xfrm>
          <a:off x="4610151" y="985366"/>
          <a:ext cx="124457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124457" y="226411"/>
              </a:lnTo>
              <a:lnTo>
                <a:pt x="124457" y="3322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47132-BD30-4BBA-8A9A-59884642D432}">
      <dsp:nvSpPr>
        <dsp:cNvPr id="0" name=""/>
        <dsp:cNvSpPr/>
      </dsp:nvSpPr>
      <dsp:spPr>
        <a:xfrm>
          <a:off x="2240147" y="2499746"/>
          <a:ext cx="1213274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1213274" y="226411"/>
              </a:lnTo>
              <a:lnTo>
                <a:pt x="1213274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EF5A4-BE36-49DE-BA70-9630F375D17C}">
      <dsp:nvSpPr>
        <dsp:cNvPr id="0" name=""/>
        <dsp:cNvSpPr/>
      </dsp:nvSpPr>
      <dsp:spPr>
        <a:xfrm>
          <a:off x="2240147" y="2499746"/>
          <a:ext cx="412385" cy="3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11"/>
              </a:lnTo>
              <a:lnTo>
                <a:pt x="412385" y="226411"/>
              </a:lnTo>
              <a:lnTo>
                <a:pt x="412385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F912E-358B-489D-A6CB-A464CD2CE64B}">
      <dsp:nvSpPr>
        <dsp:cNvPr id="0" name=""/>
        <dsp:cNvSpPr/>
      </dsp:nvSpPr>
      <dsp:spPr>
        <a:xfrm>
          <a:off x="1845086" y="2499746"/>
          <a:ext cx="395061" cy="332239"/>
        </a:xfrm>
        <a:custGeom>
          <a:avLst/>
          <a:gdLst/>
          <a:ahLst/>
          <a:cxnLst/>
          <a:rect l="0" t="0" r="0" b="0"/>
          <a:pathLst>
            <a:path>
              <a:moveTo>
                <a:pt x="395061" y="0"/>
              </a:moveTo>
              <a:lnTo>
                <a:pt x="395061" y="226411"/>
              </a:lnTo>
              <a:lnTo>
                <a:pt x="0" y="226411"/>
              </a:lnTo>
              <a:lnTo>
                <a:pt x="0" y="3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BB556-F3E2-4B41-A901-C5806C6E943A}">
      <dsp:nvSpPr>
        <dsp:cNvPr id="0" name=""/>
        <dsp:cNvSpPr/>
      </dsp:nvSpPr>
      <dsp:spPr>
        <a:xfrm>
          <a:off x="981252" y="2499746"/>
          <a:ext cx="1258894" cy="324085"/>
        </a:xfrm>
        <a:custGeom>
          <a:avLst/>
          <a:gdLst/>
          <a:ahLst/>
          <a:cxnLst/>
          <a:rect l="0" t="0" r="0" b="0"/>
          <a:pathLst>
            <a:path>
              <a:moveTo>
                <a:pt x="1258894" y="0"/>
              </a:moveTo>
              <a:lnTo>
                <a:pt x="1258894" y="218257"/>
              </a:lnTo>
              <a:lnTo>
                <a:pt x="0" y="218257"/>
              </a:lnTo>
              <a:lnTo>
                <a:pt x="0" y="324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56AF9-CD6D-4371-A7C2-788CC48CFF0F}">
      <dsp:nvSpPr>
        <dsp:cNvPr id="0" name=""/>
        <dsp:cNvSpPr/>
      </dsp:nvSpPr>
      <dsp:spPr>
        <a:xfrm>
          <a:off x="2240147" y="985366"/>
          <a:ext cx="2370004" cy="332239"/>
        </a:xfrm>
        <a:custGeom>
          <a:avLst/>
          <a:gdLst/>
          <a:ahLst/>
          <a:cxnLst/>
          <a:rect l="0" t="0" r="0" b="0"/>
          <a:pathLst>
            <a:path>
              <a:moveTo>
                <a:pt x="2370004" y="0"/>
              </a:moveTo>
              <a:lnTo>
                <a:pt x="2370004" y="226411"/>
              </a:lnTo>
              <a:lnTo>
                <a:pt x="0" y="226411"/>
              </a:lnTo>
              <a:lnTo>
                <a:pt x="0" y="3322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1705D-C075-4310-8137-B0D3F99AFC9D}">
      <dsp:nvSpPr>
        <dsp:cNvPr id="0" name=""/>
        <dsp:cNvSpPr/>
      </dsp:nvSpPr>
      <dsp:spPr>
        <a:xfrm>
          <a:off x="3626594" y="4707"/>
          <a:ext cx="1967114" cy="980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4D937-D0F4-4024-8D38-14FC0CD12965}">
      <dsp:nvSpPr>
        <dsp:cNvPr id="0" name=""/>
        <dsp:cNvSpPr/>
      </dsp:nvSpPr>
      <dsp:spPr>
        <a:xfrm>
          <a:off x="3753524" y="125290"/>
          <a:ext cx="1967114" cy="980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itchFamily="34" charset="-120"/>
              <a:ea typeface="微軟正黑體" pitchFamily="34" charset="-120"/>
            </a:rPr>
            <a:t>規劃階段</a:t>
          </a:r>
        </a:p>
      </dsp:txBody>
      <dsp:txXfrm>
        <a:off x="3782247" y="154013"/>
        <a:ext cx="1909668" cy="923213"/>
      </dsp:txXfrm>
    </dsp:sp>
    <dsp:sp modelId="{8C6C4511-F2EF-4E69-A079-1C03336CED95}">
      <dsp:nvSpPr>
        <dsp:cNvPr id="0" name=""/>
        <dsp:cNvSpPr/>
      </dsp:nvSpPr>
      <dsp:spPr>
        <a:xfrm>
          <a:off x="1293477" y="1317606"/>
          <a:ext cx="1893340" cy="118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182-1D5F-4AEF-996B-25CA55EA0EA5}">
      <dsp:nvSpPr>
        <dsp:cNvPr id="0" name=""/>
        <dsp:cNvSpPr/>
      </dsp:nvSpPr>
      <dsp:spPr>
        <a:xfrm>
          <a:off x="1420407" y="1438189"/>
          <a:ext cx="1893340" cy="118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專案範疇界定</a:t>
          </a:r>
        </a:p>
      </dsp:txBody>
      <dsp:txXfrm>
        <a:off x="1455031" y="1472813"/>
        <a:ext cx="1824092" cy="1112892"/>
      </dsp:txXfrm>
    </dsp:sp>
    <dsp:sp modelId="{AE23B188-A66B-4443-98C0-A82657D3F08F}">
      <dsp:nvSpPr>
        <dsp:cNvPr id="0" name=""/>
        <dsp:cNvSpPr/>
      </dsp:nvSpPr>
      <dsp:spPr>
        <a:xfrm>
          <a:off x="702354" y="2823832"/>
          <a:ext cx="557796" cy="2780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8384-27A7-436D-B68A-367917BC7109}">
      <dsp:nvSpPr>
        <dsp:cNvPr id="0" name=""/>
        <dsp:cNvSpPr/>
      </dsp:nvSpPr>
      <dsp:spPr>
        <a:xfrm>
          <a:off x="829284" y="2944415"/>
          <a:ext cx="557796" cy="2780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確認服務對象</a:t>
          </a:r>
        </a:p>
      </dsp:txBody>
      <dsp:txXfrm>
        <a:off x="845621" y="2960752"/>
        <a:ext cx="525122" cy="2747852"/>
      </dsp:txXfrm>
    </dsp:sp>
    <dsp:sp modelId="{A76C8B4C-2C30-4EFE-B0AD-9BAA8E714659}">
      <dsp:nvSpPr>
        <dsp:cNvPr id="0" name=""/>
        <dsp:cNvSpPr/>
      </dsp:nvSpPr>
      <dsp:spPr>
        <a:xfrm>
          <a:off x="1567872" y="2831986"/>
          <a:ext cx="554426" cy="2763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011B4-D813-4276-A930-263A6DCD17C1}">
      <dsp:nvSpPr>
        <dsp:cNvPr id="0" name=""/>
        <dsp:cNvSpPr/>
      </dsp:nvSpPr>
      <dsp:spPr>
        <a:xfrm>
          <a:off x="1694802" y="2952569"/>
          <a:ext cx="554426" cy="2763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確認服務區域</a:t>
          </a:r>
        </a:p>
      </dsp:txBody>
      <dsp:txXfrm>
        <a:off x="1711041" y="2968808"/>
        <a:ext cx="521948" cy="2731262"/>
      </dsp:txXfrm>
    </dsp:sp>
    <dsp:sp modelId="{84728F38-E44A-4E33-93AB-CDD28FF819F6}">
      <dsp:nvSpPr>
        <dsp:cNvPr id="0" name=""/>
        <dsp:cNvSpPr/>
      </dsp:nvSpPr>
      <dsp:spPr>
        <a:xfrm>
          <a:off x="2376158" y="2831986"/>
          <a:ext cx="552746" cy="2763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F869B-448E-412F-8B20-AB3C4FB2FB4D}">
      <dsp:nvSpPr>
        <dsp:cNvPr id="0" name=""/>
        <dsp:cNvSpPr/>
      </dsp:nvSpPr>
      <dsp:spPr>
        <a:xfrm>
          <a:off x="2503088" y="2952569"/>
          <a:ext cx="552746" cy="2763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確認服務內容</a:t>
          </a:r>
        </a:p>
      </dsp:txBody>
      <dsp:txXfrm>
        <a:off x="2519277" y="2968758"/>
        <a:ext cx="520368" cy="2731362"/>
      </dsp:txXfrm>
    </dsp:sp>
    <dsp:sp modelId="{34897037-FB62-4CF8-ACAB-AB40CF932083}">
      <dsp:nvSpPr>
        <dsp:cNvPr id="0" name=""/>
        <dsp:cNvSpPr/>
      </dsp:nvSpPr>
      <dsp:spPr>
        <a:xfrm>
          <a:off x="3182765" y="2831986"/>
          <a:ext cx="541311" cy="2766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F6E2C-0476-49E4-AF40-00451CAB45C6}">
      <dsp:nvSpPr>
        <dsp:cNvPr id="0" name=""/>
        <dsp:cNvSpPr/>
      </dsp:nvSpPr>
      <dsp:spPr>
        <a:xfrm>
          <a:off x="3309695" y="2952569"/>
          <a:ext cx="541311" cy="2766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確認服務時間</a:t>
          </a:r>
        </a:p>
      </dsp:txBody>
      <dsp:txXfrm>
        <a:off x="3325549" y="2968423"/>
        <a:ext cx="509603" cy="2734310"/>
      </dsp:txXfrm>
    </dsp:sp>
    <dsp:sp modelId="{F8AE4DD0-5241-4CEC-A677-59F497876A20}">
      <dsp:nvSpPr>
        <dsp:cNvPr id="0" name=""/>
        <dsp:cNvSpPr/>
      </dsp:nvSpPr>
      <dsp:spPr>
        <a:xfrm>
          <a:off x="3719922" y="1317606"/>
          <a:ext cx="2029373" cy="1247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67722-3101-4820-A5B1-7F56E5ABBAFD}">
      <dsp:nvSpPr>
        <dsp:cNvPr id="0" name=""/>
        <dsp:cNvSpPr/>
      </dsp:nvSpPr>
      <dsp:spPr>
        <a:xfrm>
          <a:off x="3846852" y="1438189"/>
          <a:ext cx="2029373" cy="1247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定期召開籌備會議</a:t>
          </a:r>
        </a:p>
      </dsp:txBody>
      <dsp:txXfrm>
        <a:off x="3883395" y="1474732"/>
        <a:ext cx="1956287" cy="1174595"/>
      </dsp:txXfrm>
    </dsp:sp>
    <dsp:sp modelId="{0868D677-8D6D-4D0B-AACF-606B1E0EAF7E}">
      <dsp:nvSpPr>
        <dsp:cNvPr id="0" name=""/>
        <dsp:cNvSpPr/>
      </dsp:nvSpPr>
      <dsp:spPr>
        <a:xfrm>
          <a:off x="3977937" y="2897526"/>
          <a:ext cx="610550" cy="3496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921FC-1EFB-4EBD-B4F5-814D4A79BD74}">
      <dsp:nvSpPr>
        <dsp:cNvPr id="0" name=""/>
        <dsp:cNvSpPr/>
      </dsp:nvSpPr>
      <dsp:spPr>
        <a:xfrm>
          <a:off x="4104867" y="3018109"/>
          <a:ext cx="610550" cy="3496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定期回報籌備狀況</a:t>
          </a:r>
        </a:p>
      </dsp:txBody>
      <dsp:txXfrm>
        <a:off x="4122749" y="3035991"/>
        <a:ext cx="574786" cy="3460896"/>
      </dsp:txXfrm>
    </dsp:sp>
    <dsp:sp modelId="{B00306F4-9857-473E-8C3D-B3323D203BB3}">
      <dsp:nvSpPr>
        <dsp:cNvPr id="0" name=""/>
        <dsp:cNvSpPr/>
      </dsp:nvSpPr>
      <dsp:spPr>
        <a:xfrm>
          <a:off x="4842347" y="2897526"/>
          <a:ext cx="648934" cy="364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981CF-B649-498A-AF53-23368CE154F2}">
      <dsp:nvSpPr>
        <dsp:cNvPr id="0" name=""/>
        <dsp:cNvSpPr/>
      </dsp:nvSpPr>
      <dsp:spPr>
        <a:xfrm>
          <a:off x="4969277" y="3018109"/>
          <a:ext cx="648934" cy="3646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依資源修正專案範疇</a:t>
          </a:r>
        </a:p>
      </dsp:txBody>
      <dsp:txXfrm>
        <a:off x="4988284" y="3037116"/>
        <a:ext cx="610920" cy="3608529"/>
      </dsp:txXfrm>
    </dsp:sp>
    <dsp:sp modelId="{E85A59C6-9E90-4B79-BCCB-19C6E4644791}">
      <dsp:nvSpPr>
        <dsp:cNvPr id="0" name=""/>
        <dsp:cNvSpPr/>
      </dsp:nvSpPr>
      <dsp:spPr>
        <a:xfrm>
          <a:off x="6003156" y="1317606"/>
          <a:ext cx="1923669" cy="1332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8A7BD-E106-4CC3-95D6-CDC0BC7B553D}">
      <dsp:nvSpPr>
        <dsp:cNvPr id="0" name=""/>
        <dsp:cNvSpPr/>
      </dsp:nvSpPr>
      <dsp:spPr>
        <a:xfrm>
          <a:off x="6130085" y="1438189"/>
          <a:ext cx="1923669" cy="1332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資源確認</a:t>
          </a:r>
        </a:p>
      </dsp:txBody>
      <dsp:txXfrm>
        <a:off x="6169123" y="1477227"/>
        <a:ext cx="1845593" cy="1254782"/>
      </dsp:txXfrm>
    </dsp:sp>
    <dsp:sp modelId="{C88961E2-C47C-4F56-838C-5FD797D2213F}">
      <dsp:nvSpPr>
        <dsp:cNvPr id="0" name=""/>
        <dsp:cNvSpPr/>
      </dsp:nvSpPr>
      <dsp:spPr>
        <a:xfrm>
          <a:off x="5921748" y="2975761"/>
          <a:ext cx="533589" cy="2187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54C16-B90A-4EB8-91A5-1733D9BFBAFD}">
      <dsp:nvSpPr>
        <dsp:cNvPr id="0" name=""/>
        <dsp:cNvSpPr/>
      </dsp:nvSpPr>
      <dsp:spPr>
        <a:xfrm>
          <a:off x="6048678" y="3096344"/>
          <a:ext cx="533589" cy="2187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預算及經費</a:t>
          </a:r>
        </a:p>
      </dsp:txBody>
      <dsp:txXfrm>
        <a:off x="6064306" y="3111972"/>
        <a:ext cx="502333" cy="2156614"/>
      </dsp:txXfrm>
    </dsp:sp>
    <dsp:sp modelId="{76EC1D99-3E67-4609-9435-D23F147CF534}">
      <dsp:nvSpPr>
        <dsp:cNvPr id="0" name=""/>
        <dsp:cNvSpPr/>
      </dsp:nvSpPr>
      <dsp:spPr>
        <a:xfrm>
          <a:off x="6743594" y="2982703"/>
          <a:ext cx="547583" cy="1568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E365D-B1B4-4168-991D-257880F79F2F}">
      <dsp:nvSpPr>
        <dsp:cNvPr id="0" name=""/>
        <dsp:cNvSpPr/>
      </dsp:nvSpPr>
      <dsp:spPr>
        <a:xfrm>
          <a:off x="6870524" y="3103286"/>
          <a:ext cx="547583" cy="1568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設施設備</a:t>
          </a:r>
        </a:p>
      </dsp:txBody>
      <dsp:txXfrm>
        <a:off x="6886562" y="3119324"/>
        <a:ext cx="515507" cy="1536705"/>
      </dsp:txXfrm>
    </dsp:sp>
    <dsp:sp modelId="{BC096640-336A-4BD4-AD37-87B95BBD54EF}">
      <dsp:nvSpPr>
        <dsp:cNvPr id="0" name=""/>
        <dsp:cNvSpPr/>
      </dsp:nvSpPr>
      <dsp:spPr>
        <a:xfrm>
          <a:off x="7545037" y="2982703"/>
          <a:ext cx="428799" cy="1457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1CE8F-F8FB-46CD-A26F-471C7A1C8378}">
      <dsp:nvSpPr>
        <dsp:cNvPr id="0" name=""/>
        <dsp:cNvSpPr/>
      </dsp:nvSpPr>
      <dsp:spPr>
        <a:xfrm>
          <a:off x="7671967" y="3103286"/>
          <a:ext cx="428799" cy="1457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師資</a:t>
          </a:r>
        </a:p>
      </dsp:txBody>
      <dsp:txXfrm>
        <a:off x="7684526" y="3115845"/>
        <a:ext cx="403681" cy="1432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14190-AF3C-462C-8435-A219FD50DF20}">
      <dsp:nvSpPr>
        <dsp:cNvPr id="0" name=""/>
        <dsp:cNvSpPr/>
      </dsp:nvSpPr>
      <dsp:spPr>
        <a:xfrm>
          <a:off x="7348068" y="2200632"/>
          <a:ext cx="609933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609933" y="159968"/>
              </a:lnTo>
              <a:lnTo>
                <a:pt x="609933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BAE5B-0995-4641-B036-E91BA1A456E3}">
      <dsp:nvSpPr>
        <dsp:cNvPr id="0" name=""/>
        <dsp:cNvSpPr/>
      </dsp:nvSpPr>
      <dsp:spPr>
        <a:xfrm>
          <a:off x="7301714" y="2200632"/>
          <a:ext cx="91440" cy="234740"/>
        </a:xfrm>
        <a:custGeom>
          <a:avLst/>
          <a:gdLst/>
          <a:ahLst/>
          <a:cxnLst/>
          <a:rect l="0" t="0" r="0" b="0"/>
          <a:pathLst>
            <a:path>
              <a:moveTo>
                <a:pt x="46353" y="0"/>
              </a:moveTo>
              <a:lnTo>
                <a:pt x="46353" y="159968"/>
              </a:lnTo>
              <a:lnTo>
                <a:pt x="45720" y="159968"/>
              </a:lnTo>
              <a:lnTo>
                <a:pt x="4572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3554B-CBA4-4CFA-8931-3EB9F6B19C2D}">
      <dsp:nvSpPr>
        <dsp:cNvPr id="0" name=""/>
        <dsp:cNvSpPr/>
      </dsp:nvSpPr>
      <dsp:spPr>
        <a:xfrm>
          <a:off x="6737501" y="2200632"/>
          <a:ext cx="610566" cy="234740"/>
        </a:xfrm>
        <a:custGeom>
          <a:avLst/>
          <a:gdLst/>
          <a:ahLst/>
          <a:cxnLst/>
          <a:rect l="0" t="0" r="0" b="0"/>
          <a:pathLst>
            <a:path>
              <a:moveTo>
                <a:pt x="610566" y="0"/>
              </a:moveTo>
              <a:lnTo>
                <a:pt x="610566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84AB0-A888-4CEC-9D36-2DD838591E97}">
      <dsp:nvSpPr>
        <dsp:cNvPr id="0" name=""/>
        <dsp:cNvSpPr/>
      </dsp:nvSpPr>
      <dsp:spPr>
        <a:xfrm>
          <a:off x="4706934" y="929444"/>
          <a:ext cx="2641133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2641133" y="159968"/>
              </a:lnTo>
              <a:lnTo>
                <a:pt x="2641133" y="234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C741C-B714-44FE-AD61-B866E41FE414}">
      <dsp:nvSpPr>
        <dsp:cNvPr id="0" name=""/>
        <dsp:cNvSpPr/>
      </dsp:nvSpPr>
      <dsp:spPr>
        <a:xfrm>
          <a:off x="5631944" y="2105507"/>
          <a:ext cx="542352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542352" y="159968"/>
              </a:lnTo>
              <a:lnTo>
                <a:pt x="542352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CF116-AA7E-4508-B643-351FDEB14FAC}">
      <dsp:nvSpPr>
        <dsp:cNvPr id="0" name=""/>
        <dsp:cNvSpPr/>
      </dsp:nvSpPr>
      <dsp:spPr>
        <a:xfrm>
          <a:off x="5586224" y="2105507"/>
          <a:ext cx="91440" cy="234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968"/>
              </a:lnTo>
              <a:lnTo>
                <a:pt x="61261" y="159968"/>
              </a:lnTo>
              <a:lnTo>
                <a:pt x="61261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DBD1C-451E-4B30-B02C-5F5F80D51D80}">
      <dsp:nvSpPr>
        <dsp:cNvPr id="0" name=""/>
        <dsp:cNvSpPr/>
      </dsp:nvSpPr>
      <dsp:spPr>
        <a:xfrm>
          <a:off x="5105133" y="2105507"/>
          <a:ext cx="526811" cy="234740"/>
        </a:xfrm>
        <a:custGeom>
          <a:avLst/>
          <a:gdLst/>
          <a:ahLst/>
          <a:cxnLst/>
          <a:rect l="0" t="0" r="0" b="0"/>
          <a:pathLst>
            <a:path>
              <a:moveTo>
                <a:pt x="526811" y="0"/>
              </a:moveTo>
              <a:lnTo>
                <a:pt x="526811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E7ACE-26E3-4E4B-82E0-4D21A8BE04B7}">
      <dsp:nvSpPr>
        <dsp:cNvPr id="0" name=""/>
        <dsp:cNvSpPr/>
      </dsp:nvSpPr>
      <dsp:spPr>
        <a:xfrm>
          <a:off x="4706934" y="929444"/>
          <a:ext cx="925009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925009" y="159968"/>
              </a:lnTo>
              <a:lnTo>
                <a:pt x="925009" y="234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8A071-9822-497C-B286-D97639CB0615}">
      <dsp:nvSpPr>
        <dsp:cNvPr id="0" name=""/>
        <dsp:cNvSpPr/>
      </dsp:nvSpPr>
      <dsp:spPr>
        <a:xfrm>
          <a:off x="4030101" y="2166606"/>
          <a:ext cx="281854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281854" y="159968"/>
              </a:lnTo>
              <a:lnTo>
                <a:pt x="281854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AB90F-F883-4350-8302-612F8B09EB93}">
      <dsp:nvSpPr>
        <dsp:cNvPr id="0" name=""/>
        <dsp:cNvSpPr/>
      </dsp:nvSpPr>
      <dsp:spPr>
        <a:xfrm>
          <a:off x="3721563" y="2166606"/>
          <a:ext cx="308538" cy="234740"/>
        </a:xfrm>
        <a:custGeom>
          <a:avLst/>
          <a:gdLst/>
          <a:ahLst/>
          <a:cxnLst/>
          <a:rect l="0" t="0" r="0" b="0"/>
          <a:pathLst>
            <a:path>
              <a:moveTo>
                <a:pt x="308538" y="0"/>
              </a:moveTo>
              <a:lnTo>
                <a:pt x="308538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B06D5-B3D6-4F34-BAB2-DCC9BF0C099E}">
      <dsp:nvSpPr>
        <dsp:cNvPr id="0" name=""/>
        <dsp:cNvSpPr/>
      </dsp:nvSpPr>
      <dsp:spPr>
        <a:xfrm>
          <a:off x="4030101" y="929444"/>
          <a:ext cx="676833" cy="234740"/>
        </a:xfrm>
        <a:custGeom>
          <a:avLst/>
          <a:gdLst/>
          <a:ahLst/>
          <a:cxnLst/>
          <a:rect l="0" t="0" r="0" b="0"/>
          <a:pathLst>
            <a:path>
              <a:moveTo>
                <a:pt x="676833" y="0"/>
              </a:moveTo>
              <a:lnTo>
                <a:pt x="676833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CF0F5-3A54-407B-9023-7E8462CEE3D3}">
      <dsp:nvSpPr>
        <dsp:cNvPr id="0" name=""/>
        <dsp:cNvSpPr/>
      </dsp:nvSpPr>
      <dsp:spPr>
        <a:xfrm>
          <a:off x="2064840" y="2133809"/>
          <a:ext cx="1023240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1023240" y="159968"/>
              </a:lnTo>
              <a:lnTo>
                <a:pt x="102324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F912E-358B-489D-A6CB-A464CD2CE64B}">
      <dsp:nvSpPr>
        <dsp:cNvPr id="0" name=""/>
        <dsp:cNvSpPr/>
      </dsp:nvSpPr>
      <dsp:spPr>
        <a:xfrm>
          <a:off x="2064840" y="2133809"/>
          <a:ext cx="316298" cy="23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8"/>
              </a:lnTo>
              <a:lnTo>
                <a:pt x="316298" y="159968"/>
              </a:lnTo>
              <a:lnTo>
                <a:pt x="316298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F8B9D-2E4C-4437-89E6-AE66ABAE4775}">
      <dsp:nvSpPr>
        <dsp:cNvPr id="0" name=""/>
        <dsp:cNvSpPr/>
      </dsp:nvSpPr>
      <dsp:spPr>
        <a:xfrm>
          <a:off x="1678914" y="2133809"/>
          <a:ext cx="385925" cy="234740"/>
        </a:xfrm>
        <a:custGeom>
          <a:avLst/>
          <a:gdLst/>
          <a:ahLst/>
          <a:cxnLst/>
          <a:rect l="0" t="0" r="0" b="0"/>
          <a:pathLst>
            <a:path>
              <a:moveTo>
                <a:pt x="385925" y="0"/>
              </a:moveTo>
              <a:lnTo>
                <a:pt x="385925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BB556-F3E2-4B41-A901-C5806C6E943A}">
      <dsp:nvSpPr>
        <dsp:cNvPr id="0" name=""/>
        <dsp:cNvSpPr/>
      </dsp:nvSpPr>
      <dsp:spPr>
        <a:xfrm>
          <a:off x="1010989" y="2133809"/>
          <a:ext cx="1053851" cy="234740"/>
        </a:xfrm>
        <a:custGeom>
          <a:avLst/>
          <a:gdLst/>
          <a:ahLst/>
          <a:cxnLst/>
          <a:rect l="0" t="0" r="0" b="0"/>
          <a:pathLst>
            <a:path>
              <a:moveTo>
                <a:pt x="1053851" y="0"/>
              </a:moveTo>
              <a:lnTo>
                <a:pt x="1053851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56AF9-CD6D-4371-A7C2-788CC48CFF0F}">
      <dsp:nvSpPr>
        <dsp:cNvPr id="0" name=""/>
        <dsp:cNvSpPr/>
      </dsp:nvSpPr>
      <dsp:spPr>
        <a:xfrm>
          <a:off x="2064840" y="929444"/>
          <a:ext cx="2642093" cy="234740"/>
        </a:xfrm>
        <a:custGeom>
          <a:avLst/>
          <a:gdLst/>
          <a:ahLst/>
          <a:cxnLst/>
          <a:rect l="0" t="0" r="0" b="0"/>
          <a:pathLst>
            <a:path>
              <a:moveTo>
                <a:pt x="2642093" y="0"/>
              </a:moveTo>
              <a:lnTo>
                <a:pt x="2642093" y="159968"/>
              </a:lnTo>
              <a:lnTo>
                <a:pt x="0" y="159968"/>
              </a:lnTo>
              <a:lnTo>
                <a:pt x="0" y="234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1705D-C075-4310-8137-B0D3F99AFC9D}">
      <dsp:nvSpPr>
        <dsp:cNvPr id="0" name=""/>
        <dsp:cNvSpPr/>
      </dsp:nvSpPr>
      <dsp:spPr>
        <a:xfrm>
          <a:off x="3927994" y="202"/>
          <a:ext cx="1557880" cy="929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4D937-D0F4-4024-8D38-14FC0CD12965}">
      <dsp:nvSpPr>
        <dsp:cNvPr id="0" name=""/>
        <dsp:cNvSpPr/>
      </dsp:nvSpPr>
      <dsp:spPr>
        <a:xfrm>
          <a:off x="4017675" y="85399"/>
          <a:ext cx="1557880" cy="929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執行階段</a:t>
          </a:r>
        </a:p>
      </dsp:txBody>
      <dsp:txXfrm>
        <a:off x="4044892" y="112616"/>
        <a:ext cx="1503446" cy="874808"/>
      </dsp:txXfrm>
    </dsp:sp>
    <dsp:sp modelId="{8C6C4511-F2EF-4E69-A079-1C03336CED95}">
      <dsp:nvSpPr>
        <dsp:cNvPr id="0" name=""/>
        <dsp:cNvSpPr/>
      </dsp:nvSpPr>
      <dsp:spPr>
        <a:xfrm>
          <a:off x="1373885" y="1164184"/>
          <a:ext cx="1381910" cy="969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182-1D5F-4AEF-996B-25CA55EA0EA5}">
      <dsp:nvSpPr>
        <dsp:cNvPr id="0" name=""/>
        <dsp:cNvSpPr/>
      </dsp:nvSpPr>
      <dsp:spPr>
        <a:xfrm>
          <a:off x="1463566" y="1249381"/>
          <a:ext cx="1381910" cy="969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招募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491965" y="1277780"/>
        <a:ext cx="1325112" cy="912826"/>
      </dsp:txXfrm>
    </dsp:sp>
    <dsp:sp modelId="{AE23B188-A66B-4443-98C0-A82657D3F08F}">
      <dsp:nvSpPr>
        <dsp:cNvPr id="0" name=""/>
        <dsp:cNvSpPr/>
      </dsp:nvSpPr>
      <dsp:spPr>
        <a:xfrm>
          <a:off x="779653" y="2368549"/>
          <a:ext cx="462670" cy="2519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8384-27A7-436D-B68A-367917BC7109}">
      <dsp:nvSpPr>
        <dsp:cNvPr id="0" name=""/>
        <dsp:cNvSpPr/>
      </dsp:nvSpPr>
      <dsp:spPr>
        <a:xfrm>
          <a:off x="869334" y="2453746"/>
          <a:ext cx="462670" cy="2519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第一階段報名</a:t>
          </a:r>
        </a:p>
      </dsp:txBody>
      <dsp:txXfrm>
        <a:off x="882885" y="2467297"/>
        <a:ext cx="435568" cy="2492081"/>
      </dsp:txXfrm>
    </dsp:sp>
    <dsp:sp modelId="{7D46EE5A-07D3-4D5E-A07D-F148A1CCFAC6}">
      <dsp:nvSpPr>
        <dsp:cNvPr id="0" name=""/>
        <dsp:cNvSpPr/>
      </dsp:nvSpPr>
      <dsp:spPr>
        <a:xfrm>
          <a:off x="1421686" y="2368549"/>
          <a:ext cx="514456" cy="254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0EE37-7233-4F85-815C-C2D212F024F2}">
      <dsp:nvSpPr>
        <dsp:cNvPr id="0" name=""/>
        <dsp:cNvSpPr/>
      </dsp:nvSpPr>
      <dsp:spPr>
        <a:xfrm>
          <a:off x="1511367" y="2453746"/>
          <a:ext cx="514456" cy="2547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第二階段報名</a:t>
          </a:r>
        </a:p>
      </dsp:txBody>
      <dsp:txXfrm>
        <a:off x="1526435" y="2468814"/>
        <a:ext cx="484320" cy="2517436"/>
      </dsp:txXfrm>
    </dsp:sp>
    <dsp:sp modelId="{A76C8B4C-2C30-4EFE-B0AD-9BAA8E714659}">
      <dsp:nvSpPr>
        <dsp:cNvPr id="0" name=""/>
        <dsp:cNvSpPr/>
      </dsp:nvSpPr>
      <dsp:spPr>
        <a:xfrm>
          <a:off x="2115505" y="2368549"/>
          <a:ext cx="531268" cy="4170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011B4-D813-4276-A930-263A6DCD17C1}">
      <dsp:nvSpPr>
        <dsp:cNvPr id="0" name=""/>
        <dsp:cNvSpPr/>
      </dsp:nvSpPr>
      <dsp:spPr>
        <a:xfrm>
          <a:off x="2205186" y="2453746"/>
          <a:ext cx="531268" cy="4170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確認名單並建檔資料</a:t>
          </a:r>
        </a:p>
      </dsp:txBody>
      <dsp:txXfrm>
        <a:off x="2220746" y="2469306"/>
        <a:ext cx="500148" cy="4139667"/>
      </dsp:txXfrm>
    </dsp:sp>
    <dsp:sp modelId="{3C15E251-3218-437C-9F22-595AE97D447C}">
      <dsp:nvSpPr>
        <dsp:cNvPr id="0" name=""/>
        <dsp:cNvSpPr/>
      </dsp:nvSpPr>
      <dsp:spPr>
        <a:xfrm>
          <a:off x="2826135" y="2368549"/>
          <a:ext cx="523891" cy="933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B2E1C-E5DA-47DB-9E6C-E2AFE3E8AE9F}">
      <dsp:nvSpPr>
        <dsp:cNvPr id="0" name=""/>
        <dsp:cNvSpPr/>
      </dsp:nvSpPr>
      <dsp:spPr>
        <a:xfrm>
          <a:off x="2915816" y="2453746"/>
          <a:ext cx="523891" cy="933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前測</a:t>
          </a:r>
        </a:p>
      </dsp:txBody>
      <dsp:txXfrm>
        <a:off x="2931160" y="2469090"/>
        <a:ext cx="493203" cy="902941"/>
      </dsp:txXfrm>
    </dsp:sp>
    <dsp:sp modelId="{F8AE4DD0-5241-4CEC-A677-59F497876A20}">
      <dsp:nvSpPr>
        <dsp:cNvPr id="0" name=""/>
        <dsp:cNvSpPr/>
      </dsp:nvSpPr>
      <dsp:spPr>
        <a:xfrm>
          <a:off x="3321373" y="1164184"/>
          <a:ext cx="1417456" cy="1002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67722-3101-4820-A5B1-7F56E5ABBAFD}">
      <dsp:nvSpPr>
        <dsp:cNvPr id="0" name=""/>
        <dsp:cNvSpPr/>
      </dsp:nvSpPr>
      <dsp:spPr>
        <a:xfrm>
          <a:off x="3411054" y="1249381"/>
          <a:ext cx="1417456" cy="1002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採購</a:t>
          </a:r>
        </a:p>
      </dsp:txBody>
      <dsp:txXfrm>
        <a:off x="3440414" y="1278741"/>
        <a:ext cx="1358736" cy="943701"/>
      </dsp:txXfrm>
    </dsp:sp>
    <dsp:sp modelId="{AF3B2328-2F86-407C-B51B-A313FDBDCCF2}">
      <dsp:nvSpPr>
        <dsp:cNvPr id="0" name=""/>
        <dsp:cNvSpPr/>
      </dsp:nvSpPr>
      <dsp:spPr>
        <a:xfrm>
          <a:off x="3529389" y="2401346"/>
          <a:ext cx="384346" cy="851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1A51F-9F98-4A98-80B2-FA1354C8F1A7}">
      <dsp:nvSpPr>
        <dsp:cNvPr id="0" name=""/>
        <dsp:cNvSpPr/>
      </dsp:nvSpPr>
      <dsp:spPr>
        <a:xfrm>
          <a:off x="3619070" y="2486543"/>
          <a:ext cx="384346" cy="851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比價</a:t>
          </a:r>
        </a:p>
      </dsp:txBody>
      <dsp:txXfrm>
        <a:off x="3630327" y="2497800"/>
        <a:ext cx="361832" cy="828578"/>
      </dsp:txXfrm>
    </dsp:sp>
    <dsp:sp modelId="{00CB3235-663E-4873-8AB7-727F00CE1AB2}">
      <dsp:nvSpPr>
        <dsp:cNvPr id="0" name=""/>
        <dsp:cNvSpPr/>
      </dsp:nvSpPr>
      <dsp:spPr>
        <a:xfrm>
          <a:off x="4093098" y="2401346"/>
          <a:ext cx="437714" cy="851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5B1C4-7388-4534-AE95-E921D272D7FC}">
      <dsp:nvSpPr>
        <dsp:cNvPr id="0" name=""/>
        <dsp:cNvSpPr/>
      </dsp:nvSpPr>
      <dsp:spPr>
        <a:xfrm>
          <a:off x="4182779" y="2486543"/>
          <a:ext cx="437714" cy="851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採購</a:t>
          </a:r>
        </a:p>
      </dsp:txBody>
      <dsp:txXfrm>
        <a:off x="4195599" y="2499363"/>
        <a:ext cx="412074" cy="825442"/>
      </dsp:txXfrm>
    </dsp:sp>
    <dsp:sp modelId="{3F5B655F-4D54-4C42-918F-0B71D2E93102}">
      <dsp:nvSpPr>
        <dsp:cNvPr id="0" name=""/>
        <dsp:cNvSpPr/>
      </dsp:nvSpPr>
      <dsp:spPr>
        <a:xfrm>
          <a:off x="4918191" y="1164184"/>
          <a:ext cx="1427505" cy="941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E46E4-725B-4161-8D21-11E45A69D16F}">
      <dsp:nvSpPr>
        <dsp:cNvPr id="0" name=""/>
        <dsp:cNvSpPr/>
      </dsp:nvSpPr>
      <dsp:spPr>
        <a:xfrm>
          <a:off x="5007872" y="1249381"/>
          <a:ext cx="1427505" cy="941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確認執行狀況</a:t>
          </a:r>
        </a:p>
      </dsp:txBody>
      <dsp:txXfrm>
        <a:off x="5035442" y="1276951"/>
        <a:ext cx="1372365" cy="886182"/>
      </dsp:txXfrm>
    </dsp:sp>
    <dsp:sp modelId="{0868D677-8D6D-4D0B-AACF-606B1E0EAF7E}">
      <dsp:nvSpPr>
        <dsp:cNvPr id="0" name=""/>
        <dsp:cNvSpPr/>
      </dsp:nvSpPr>
      <dsp:spPr>
        <a:xfrm>
          <a:off x="4914275" y="2340247"/>
          <a:ext cx="381715" cy="1759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921FC-1EFB-4EBD-B4F5-814D4A79BD74}">
      <dsp:nvSpPr>
        <dsp:cNvPr id="0" name=""/>
        <dsp:cNvSpPr/>
      </dsp:nvSpPr>
      <dsp:spPr>
        <a:xfrm>
          <a:off x="5003956" y="2425444"/>
          <a:ext cx="381715" cy="1759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現場巡視</a:t>
          </a:r>
        </a:p>
      </dsp:txBody>
      <dsp:txXfrm>
        <a:off x="5015136" y="2436624"/>
        <a:ext cx="359355" cy="1737197"/>
      </dsp:txXfrm>
    </dsp:sp>
    <dsp:sp modelId="{E9B107C4-F006-4DE7-AF5E-0F27103DC944}">
      <dsp:nvSpPr>
        <dsp:cNvPr id="0" name=""/>
        <dsp:cNvSpPr/>
      </dsp:nvSpPr>
      <dsp:spPr>
        <a:xfrm>
          <a:off x="5475353" y="2340247"/>
          <a:ext cx="344264" cy="2187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49133-C52B-473E-B0DC-DD6B42FB36A4}">
      <dsp:nvSpPr>
        <dsp:cNvPr id="0" name=""/>
        <dsp:cNvSpPr/>
      </dsp:nvSpPr>
      <dsp:spPr>
        <a:xfrm>
          <a:off x="5565034" y="2425444"/>
          <a:ext cx="344264" cy="2187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參與者反饋</a:t>
          </a:r>
        </a:p>
      </dsp:txBody>
      <dsp:txXfrm>
        <a:off x="5575117" y="2435527"/>
        <a:ext cx="324098" cy="2167617"/>
      </dsp:txXfrm>
    </dsp:sp>
    <dsp:sp modelId="{95518712-32D4-41CE-A05D-59F7E0A29548}">
      <dsp:nvSpPr>
        <dsp:cNvPr id="0" name=""/>
        <dsp:cNvSpPr/>
      </dsp:nvSpPr>
      <dsp:spPr>
        <a:xfrm>
          <a:off x="5998980" y="2340247"/>
          <a:ext cx="350633" cy="2576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81EEA-044E-45D0-8D8F-E3CB1952A7B5}">
      <dsp:nvSpPr>
        <dsp:cNvPr id="0" name=""/>
        <dsp:cNvSpPr/>
      </dsp:nvSpPr>
      <dsp:spPr>
        <a:xfrm>
          <a:off x="6088661" y="2425444"/>
          <a:ext cx="350633" cy="2576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經費使用追蹤</a:t>
          </a:r>
        </a:p>
      </dsp:txBody>
      <dsp:txXfrm>
        <a:off x="6098931" y="2435714"/>
        <a:ext cx="330093" cy="2556349"/>
      </dsp:txXfrm>
    </dsp:sp>
    <dsp:sp modelId="{3E93D737-52AE-4F91-8353-FA6E0FB96F6E}">
      <dsp:nvSpPr>
        <dsp:cNvPr id="0" name=""/>
        <dsp:cNvSpPr/>
      </dsp:nvSpPr>
      <dsp:spPr>
        <a:xfrm>
          <a:off x="6656152" y="1164184"/>
          <a:ext cx="1383831" cy="1036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29341-1AB2-4599-A936-DEA79F68C305}">
      <dsp:nvSpPr>
        <dsp:cNvPr id="0" name=""/>
        <dsp:cNvSpPr/>
      </dsp:nvSpPr>
      <dsp:spPr>
        <a:xfrm>
          <a:off x="6745833" y="1249381"/>
          <a:ext cx="1383831" cy="103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專案內容調整</a:t>
          </a:r>
        </a:p>
      </dsp:txBody>
      <dsp:txXfrm>
        <a:off x="6776189" y="1279737"/>
        <a:ext cx="1323119" cy="975735"/>
      </dsp:txXfrm>
    </dsp:sp>
    <dsp:sp modelId="{F400C5DE-033A-41C9-A89D-1B51B14C9322}">
      <dsp:nvSpPr>
        <dsp:cNvPr id="0" name=""/>
        <dsp:cNvSpPr/>
      </dsp:nvSpPr>
      <dsp:spPr>
        <a:xfrm>
          <a:off x="6528975" y="2435372"/>
          <a:ext cx="417051" cy="280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6BC2C-5F6C-4BBF-BA1E-CD1C18DE6248}">
      <dsp:nvSpPr>
        <dsp:cNvPr id="0" name=""/>
        <dsp:cNvSpPr/>
      </dsp:nvSpPr>
      <dsp:spPr>
        <a:xfrm>
          <a:off x="6618656" y="2520569"/>
          <a:ext cx="417051" cy="280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評估是否需修正</a:t>
          </a:r>
        </a:p>
      </dsp:txBody>
      <dsp:txXfrm>
        <a:off x="6630871" y="2532784"/>
        <a:ext cx="392621" cy="2778570"/>
      </dsp:txXfrm>
    </dsp:sp>
    <dsp:sp modelId="{D574E326-470B-4D85-82F0-E65000496EEE}">
      <dsp:nvSpPr>
        <dsp:cNvPr id="0" name=""/>
        <dsp:cNvSpPr/>
      </dsp:nvSpPr>
      <dsp:spPr>
        <a:xfrm>
          <a:off x="7125389" y="2435372"/>
          <a:ext cx="444090" cy="2384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C72D8-BF0C-4FD7-B9B5-6B60C7FD66BC}">
      <dsp:nvSpPr>
        <dsp:cNvPr id="0" name=""/>
        <dsp:cNvSpPr/>
      </dsp:nvSpPr>
      <dsp:spPr>
        <a:xfrm>
          <a:off x="7215070" y="2520569"/>
          <a:ext cx="444090" cy="23847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討論修正方向</a:t>
          </a:r>
        </a:p>
      </dsp:txBody>
      <dsp:txXfrm>
        <a:off x="7228077" y="2533576"/>
        <a:ext cx="418076" cy="2358723"/>
      </dsp:txXfrm>
    </dsp:sp>
    <dsp:sp modelId="{171ACEA1-37D5-49BC-8650-42A89CBD8ACB}">
      <dsp:nvSpPr>
        <dsp:cNvPr id="0" name=""/>
        <dsp:cNvSpPr/>
      </dsp:nvSpPr>
      <dsp:spPr>
        <a:xfrm>
          <a:off x="7748841" y="2435372"/>
          <a:ext cx="418319" cy="1664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9B4FE-9275-4AB0-BF58-E230EB528B21}">
      <dsp:nvSpPr>
        <dsp:cNvPr id="0" name=""/>
        <dsp:cNvSpPr/>
      </dsp:nvSpPr>
      <dsp:spPr>
        <a:xfrm>
          <a:off x="7838523" y="2520569"/>
          <a:ext cx="418319" cy="1664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公告修正</a:t>
          </a:r>
        </a:p>
      </dsp:txBody>
      <dsp:txXfrm>
        <a:off x="7850775" y="2532821"/>
        <a:ext cx="393815" cy="1640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DBD1C-451E-4B30-B02C-5F5F80D51D80}">
      <dsp:nvSpPr>
        <dsp:cNvPr id="0" name=""/>
        <dsp:cNvSpPr/>
      </dsp:nvSpPr>
      <dsp:spPr>
        <a:xfrm>
          <a:off x="7379304" y="2671226"/>
          <a:ext cx="91440" cy="411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516C2-CFA5-458F-8548-FB4503C7A666}">
      <dsp:nvSpPr>
        <dsp:cNvPr id="0" name=""/>
        <dsp:cNvSpPr/>
      </dsp:nvSpPr>
      <dsp:spPr>
        <a:xfrm>
          <a:off x="4557178" y="901485"/>
          <a:ext cx="2867845" cy="41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357"/>
              </a:lnTo>
              <a:lnTo>
                <a:pt x="2867845" y="280357"/>
              </a:lnTo>
              <a:lnTo>
                <a:pt x="2867845" y="41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F8FE3-B459-4AA1-91FE-7DD4BD6692B4}">
      <dsp:nvSpPr>
        <dsp:cNvPr id="0" name=""/>
        <dsp:cNvSpPr/>
      </dsp:nvSpPr>
      <dsp:spPr>
        <a:xfrm>
          <a:off x="4727994" y="2675996"/>
          <a:ext cx="1256866" cy="41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357"/>
              </a:lnTo>
              <a:lnTo>
                <a:pt x="1256866" y="280357"/>
              </a:lnTo>
              <a:lnTo>
                <a:pt x="1256866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F79C7-A143-48D3-8424-4C77088BB46F}">
      <dsp:nvSpPr>
        <dsp:cNvPr id="0" name=""/>
        <dsp:cNvSpPr/>
      </dsp:nvSpPr>
      <dsp:spPr>
        <a:xfrm>
          <a:off x="4727994" y="2675996"/>
          <a:ext cx="364207" cy="41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357"/>
              </a:lnTo>
              <a:lnTo>
                <a:pt x="364207" y="280357"/>
              </a:lnTo>
              <a:lnTo>
                <a:pt x="364207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3F5CC-C855-4053-8AD4-9A459995951A}">
      <dsp:nvSpPr>
        <dsp:cNvPr id="0" name=""/>
        <dsp:cNvSpPr/>
      </dsp:nvSpPr>
      <dsp:spPr>
        <a:xfrm>
          <a:off x="4238203" y="2675996"/>
          <a:ext cx="489791" cy="411400"/>
        </a:xfrm>
        <a:custGeom>
          <a:avLst/>
          <a:gdLst/>
          <a:ahLst/>
          <a:cxnLst/>
          <a:rect l="0" t="0" r="0" b="0"/>
          <a:pathLst>
            <a:path>
              <a:moveTo>
                <a:pt x="489791" y="0"/>
              </a:moveTo>
              <a:lnTo>
                <a:pt x="489791" y="280357"/>
              </a:lnTo>
              <a:lnTo>
                <a:pt x="0" y="280357"/>
              </a:lnTo>
              <a:lnTo>
                <a:pt x="0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5D111-C3D3-4779-BBE9-AC6CA2FD76C3}">
      <dsp:nvSpPr>
        <dsp:cNvPr id="0" name=""/>
        <dsp:cNvSpPr/>
      </dsp:nvSpPr>
      <dsp:spPr>
        <a:xfrm>
          <a:off x="3436599" y="2675996"/>
          <a:ext cx="1291395" cy="411400"/>
        </a:xfrm>
        <a:custGeom>
          <a:avLst/>
          <a:gdLst/>
          <a:ahLst/>
          <a:cxnLst/>
          <a:rect l="0" t="0" r="0" b="0"/>
          <a:pathLst>
            <a:path>
              <a:moveTo>
                <a:pt x="1291395" y="0"/>
              </a:moveTo>
              <a:lnTo>
                <a:pt x="1291395" y="280357"/>
              </a:lnTo>
              <a:lnTo>
                <a:pt x="0" y="280357"/>
              </a:lnTo>
              <a:lnTo>
                <a:pt x="0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B06D5-B3D6-4F34-BAB2-DCC9BF0C099E}">
      <dsp:nvSpPr>
        <dsp:cNvPr id="0" name=""/>
        <dsp:cNvSpPr/>
      </dsp:nvSpPr>
      <dsp:spPr>
        <a:xfrm>
          <a:off x="4557178" y="901485"/>
          <a:ext cx="170816" cy="41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357"/>
              </a:lnTo>
              <a:lnTo>
                <a:pt x="170816" y="280357"/>
              </a:lnTo>
              <a:lnTo>
                <a:pt x="170816" y="41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F4DC8-4721-4A07-9503-B7E285B734AB}">
      <dsp:nvSpPr>
        <dsp:cNvPr id="0" name=""/>
        <dsp:cNvSpPr/>
      </dsp:nvSpPr>
      <dsp:spPr>
        <a:xfrm>
          <a:off x="1600725" y="2455316"/>
          <a:ext cx="978282" cy="41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357"/>
              </a:lnTo>
              <a:lnTo>
                <a:pt x="978282" y="280357"/>
              </a:lnTo>
              <a:lnTo>
                <a:pt x="978282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F912E-358B-489D-A6CB-A464CD2CE64B}">
      <dsp:nvSpPr>
        <dsp:cNvPr id="0" name=""/>
        <dsp:cNvSpPr/>
      </dsp:nvSpPr>
      <dsp:spPr>
        <a:xfrm>
          <a:off x="1555005" y="2455316"/>
          <a:ext cx="91440" cy="411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357"/>
              </a:lnTo>
              <a:lnTo>
                <a:pt x="73586" y="280357"/>
              </a:lnTo>
              <a:lnTo>
                <a:pt x="73586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BB556-F3E2-4B41-A901-C5806C6E943A}">
      <dsp:nvSpPr>
        <dsp:cNvPr id="0" name=""/>
        <dsp:cNvSpPr/>
      </dsp:nvSpPr>
      <dsp:spPr>
        <a:xfrm>
          <a:off x="650309" y="2455316"/>
          <a:ext cx="950415" cy="411400"/>
        </a:xfrm>
        <a:custGeom>
          <a:avLst/>
          <a:gdLst/>
          <a:ahLst/>
          <a:cxnLst/>
          <a:rect l="0" t="0" r="0" b="0"/>
          <a:pathLst>
            <a:path>
              <a:moveTo>
                <a:pt x="950415" y="0"/>
              </a:moveTo>
              <a:lnTo>
                <a:pt x="950415" y="280357"/>
              </a:lnTo>
              <a:lnTo>
                <a:pt x="0" y="280357"/>
              </a:lnTo>
              <a:lnTo>
                <a:pt x="0" y="41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56AF9-CD6D-4371-A7C2-788CC48CFF0F}">
      <dsp:nvSpPr>
        <dsp:cNvPr id="0" name=""/>
        <dsp:cNvSpPr/>
      </dsp:nvSpPr>
      <dsp:spPr>
        <a:xfrm>
          <a:off x="1600725" y="901485"/>
          <a:ext cx="2956453" cy="411400"/>
        </a:xfrm>
        <a:custGeom>
          <a:avLst/>
          <a:gdLst/>
          <a:ahLst/>
          <a:cxnLst/>
          <a:rect l="0" t="0" r="0" b="0"/>
          <a:pathLst>
            <a:path>
              <a:moveTo>
                <a:pt x="2956453" y="0"/>
              </a:moveTo>
              <a:lnTo>
                <a:pt x="2956453" y="280357"/>
              </a:lnTo>
              <a:lnTo>
                <a:pt x="0" y="280357"/>
              </a:lnTo>
              <a:lnTo>
                <a:pt x="0" y="41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1705D-C075-4310-8137-B0D3F99AFC9D}">
      <dsp:nvSpPr>
        <dsp:cNvPr id="0" name=""/>
        <dsp:cNvSpPr/>
      </dsp:nvSpPr>
      <dsp:spPr>
        <a:xfrm>
          <a:off x="3849900" y="3241"/>
          <a:ext cx="1414556" cy="898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4D937-D0F4-4024-8D38-14FC0CD12965}">
      <dsp:nvSpPr>
        <dsp:cNvPr id="0" name=""/>
        <dsp:cNvSpPr/>
      </dsp:nvSpPr>
      <dsp:spPr>
        <a:xfrm>
          <a:off x="4007073" y="152556"/>
          <a:ext cx="1414556" cy="8982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結案</a:t>
          </a:r>
        </a:p>
      </dsp:txBody>
      <dsp:txXfrm>
        <a:off x="4033382" y="178865"/>
        <a:ext cx="1361938" cy="845625"/>
      </dsp:txXfrm>
    </dsp:sp>
    <dsp:sp modelId="{8C6C4511-F2EF-4E69-A079-1C03336CED95}">
      <dsp:nvSpPr>
        <dsp:cNvPr id="0" name=""/>
        <dsp:cNvSpPr/>
      </dsp:nvSpPr>
      <dsp:spPr>
        <a:xfrm>
          <a:off x="667429" y="1312885"/>
          <a:ext cx="1866592" cy="1142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182-1D5F-4AEF-996B-25CA55EA0EA5}">
      <dsp:nvSpPr>
        <dsp:cNvPr id="0" name=""/>
        <dsp:cNvSpPr/>
      </dsp:nvSpPr>
      <dsp:spPr>
        <a:xfrm>
          <a:off x="824601" y="1462199"/>
          <a:ext cx="1866592" cy="114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成果展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858062" y="1495660"/>
        <a:ext cx="1799670" cy="1075508"/>
      </dsp:txXfrm>
    </dsp:sp>
    <dsp:sp modelId="{AE23B188-A66B-4443-98C0-A82657D3F08F}">
      <dsp:nvSpPr>
        <dsp:cNvPr id="0" name=""/>
        <dsp:cNvSpPr/>
      </dsp:nvSpPr>
      <dsp:spPr>
        <a:xfrm>
          <a:off x="324891" y="2866716"/>
          <a:ext cx="650837" cy="2148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8384-27A7-436D-B68A-367917BC7109}">
      <dsp:nvSpPr>
        <dsp:cNvPr id="0" name=""/>
        <dsp:cNvSpPr/>
      </dsp:nvSpPr>
      <dsp:spPr>
        <a:xfrm>
          <a:off x="482064" y="3016030"/>
          <a:ext cx="650837" cy="2148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成果展籌備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01126" y="3035092"/>
        <a:ext cx="612713" cy="2110258"/>
      </dsp:txXfrm>
    </dsp:sp>
    <dsp:sp modelId="{A76C8B4C-2C30-4EFE-B0AD-9BAA8E714659}">
      <dsp:nvSpPr>
        <dsp:cNvPr id="0" name=""/>
        <dsp:cNvSpPr/>
      </dsp:nvSpPr>
      <dsp:spPr>
        <a:xfrm>
          <a:off x="1290074" y="2866716"/>
          <a:ext cx="677034" cy="3533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011B4-D813-4276-A930-263A6DCD17C1}">
      <dsp:nvSpPr>
        <dsp:cNvPr id="0" name=""/>
        <dsp:cNvSpPr/>
      </dsp:nvSpPr>
      <dsp:spPr>
        <a:xfrm>
          <a:off x="1447247" y="3016030"/>
          <a:ext cx="677034" cy="353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邀請相關人員參與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467077" y="3035860"/>
        <a:ext cx="637374" cy="3493795"/>
      </dsp:txXfrm>
    </dsp:sp>
    <dsp:sp modelId="{56792C88-F9CC-43F1-AFE9-AA91BDDBCB6C}">
      <dsp:nvSpPr>
        <dsp:cNvPr id="0" name=""/>
        <dsp:cNvSpPr/>
      </dsp:nvSpPr>
      <dsp:spPr>
        <a:xfrm>
          <a:off x="2281455" y="2866716"/>
          <a:ext cx="595103" cy="2306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92E8A-7705-41F5-95B9-A83E6DFE0680}">
      <dsp:nvSpPr>
        <dsp:cNvPr id="0" name=""/>
        <dsp:cNvSpPr/>
      </dsp:nvSpPr>
      <dsp:spPr>
        <a:xfrm>
          <a:off x="2438628" y="3016030"/>
          <a:ext cx="595103" cy="2306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成果展辦理</a:t>
          </a:r>
          <a:endParaRPr lang="en-US" alt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56058" y="3033460"/>
        <a:ext cx="560243" cy="2271577"/>
      </dsp:txXfrm>
    </dsp:sp>
    <dsp:sp modelId="{F8AE4DD0-5241-4CEC-A677-59F497876A20}">
      <dsp:nvSpPr>
        <dsp:cNvPr id="0" name=""/>
        <dsp:cNvSpPr/>
      </dsp:nvSpPr>
      <dsp:spPr>
        <a:xfrm>
          <a:off x="3692928" y="1312885"/>
          <a:ext cx="2070132" cy="1363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67722-3101-4820-A5B1-7F56E5ABBAFD}">
      <dsp:nvSpPr>
        <dsp:cNvPr id="0" name=""/>
        <dsp:cNvSpPr/>
      </dsp:nvSpPr>
      <dsp:spPr>
        <a:xfrm>
          <a:off x="3850101" y="1462199"/>
          <a:ext cx="2070132" cy="1363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成果報告</a:t>
          </a:r>
        </a:p>
      </dsp:txBody>
      <dsp:txXfrm>
        <a:off x="3890025" y="1502123"/>
        <a:ext cx="1990284" cy="1283263"/>
      </dsp:txXfrm>
    </dsp:sp>
    <dsp:sp modelId="{92A9DC9F-181F-4856-BB6C-DB563AD13112}">
      <dsp:nvSpPr>
        <dsp:cNvPr id="0" name=""/>
        <dsp:cNvSpPr/>
      </dsp:nvSpPr>
      <dsp:spPr>
        <a:xfrm>
          <a:off x="3190904" y="3087396"/>
          <a:ext cx="491388" cy="1139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53BD3-08E7-40DC-9CAC-B670EB38E782}">
      <dsp:nvSpPr>
        <dsp:cNvPr id="0" name=""/>
        <dsp:cNvSpPr/>
      </dsp:nvSpPr>
      <dsp:spPr>
        <a:xfrm>
          <a:off x="3348077" y="3236710"/>
          <a:ext cx="491388" cy="1139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後測</a:t>
          </a:r>
        </a:p>
      </dsp:txBody>
      <dsp:txXfrm>
        <a:off x="3362469" y="3251102"/>
        <a:ext cx="462604" cy="1110925"/>
      </dsp:txXfrm>
    </dsp:sp>
    <dsp:sp modelId="{9E86510D-EF39-4DA6-A447-3A1372449EDC}">
      <dsp:nvSpPr>
        <dsp:cNvPr id="0" name=""/>
        <dsp:cNvSpPr/>
      </dsp:nvSpPr>
      <dsp:spPr>
        <a:xfrm>
          <a:off x="3996639" y="3087396"/>
          <a:ext cx="483127" cy="19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0D0CA-C4FC-4035-8F52-9903524DA9C4}">
      <dsp:nvSpPr>
        <dsp:cNvPr id="0" name=""/>
        <dsp:cNvSpPr/>
      </dsp:nvSpPr>
      <dsp:spPr>
        <a:xfrm>
          <a:off x="4153812" y="3236710"/>
          <a:ext cx="483127" cy="1911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資料收集</a:t>
          </a:r>
        </a:p>
      </dsp:txBody>
      <dsp:txXfrm>
        <a:off x="4167962" y="3250860"/>
        <a:ext cx="454827" cy="1883152"/>
      </dsp:txXfrm>
    </dsp:sp>
    <dsp:sp modelId="{CA0CA4AE-F613-47C5-BABF-A64BB2DEEAB7}">
      <dsp:nvSpPr>
        <dsp:cNvPr id="0" name=""/>
        <dsp:cNvSpPr/>
      </dsp:nvSpPr>
      <dsp:spPr>
        <a:xfrm>
          <a:off x="4794112" y="3087396"/>
          <a:ext cx="596178" cy="2679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3914D-1C8A-4E17-94F8-24A4D8FAF569}">
      <dsp:nvSpPr>
        <dsp:cNvPr id="0" name=""/>
        <dsp:cNvSpPr/>
      </dsp:nvSpPr>
      <dsp:spPr>
        <a:xfrm>
          <a:off x="4951285" y="3236710"/>
          <a:ext cx="596178" cy="2679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完成成果報告</a:t>
          </a:r>
        </a:p>
      </dsp:txBody>
      <dsp:txXfrm>
        <a:off x="4968746" y="3254171"/>
        <a:ext cx="561256" cy="2644313"/>
      </dsp:txXfrm>
    </dsp:sp>
    <dsp:sp modelId="{7EFA9990-2661-483D-A8E6-61D0BA60E999}">
      <dsp:nvSpPr>
        <dsp:cNvPr id="0" name=""/>
        <dsp:cNvSpPr/>
      </dsp:nvSpPr>
      <dsp:spPr>
        <a:xfrm>
          <a:off x="5704637" y="3087396"/>
          <a:ext cx="560447" cy="2701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BEE58-475F-45C9-9309-CB570F3446DE}">
      <dsp:nvSpPr>
        <dsp:cNvPr id="0" name=""/>
        <dsp:cNvSpPr/>
      </dsp:nvSpPr>
      <dsp:spPr>
        <a:xfrm>
          <a:off x="5861810" y="3236710"/>
          <a:ext cx="560447" cy="2701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提供給參與者</a:t>
          </a:r>
        </a:p>
      </dsp:txBody>
      <dsp:txXfrm>
        <a:off x="5878225" y="3253125"/>
        <a:ext cx="527617" cy="2668555"/>
      </dsp:txXfrm>
    </dsp:sp>
    <dsp:sp modelId="{5B97CAD3-61FA-4880-91F5-2F4A11C4E3E2}">
      <dsp:nvSpPr>
        <dsp:cNvPr id="0" name=""/>
        <dsp:cNvSpPr/>
      </dsp:nvSpPr>
      <dsp:spPr>
        <a:xfrm>
          <a:off x="6403120" y="1312885"/>
          <a:ext cx="2043807" cy="1358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A856C-46A9-4083-ABCD-791F1EE3416D}">
      <dsp:nvSpPr>
        <dsp:cNvPr id="0" name=""/>
        <dsp:cNvSpPr/>
      </dsp:nvSpPr>
      <dsp:spPr>
        <a:xfrm>
          <a:off x="6560293" y="1462199"/>
          <a:ext cx="2043807" cy="1358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下期專案籌備</a:t>
          </a:r>
        </a:p>
      </dsp:txBody>
      <dsp:txXfrm>
        <a:off x="6600077" y="1501983"/>
        <a:ext cx="1964239" cy="1278773"/>
      </dsp:txXfrm>
    </dsp:sp>
    <dsp:sp modelId="{0868D677-8D6D-4D0B-AACF-606B1E0EAF7E}">
      <dsp:nvSpPr>
        <dsp:cNvPr id="0" name=""/>
        <dsp:cNvSpPr/>
      </dsp:nvSpPr>
      <dsp:spPr>
        <a:xfrm>
          <a:off x="6579430" y="3082626"/>
          <a:ext cx="1691187" cy="1906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921FC-1EFB-4EBD-B4F5-814D4A79BD74}">
      <dsp:nvSpPr>
        <dsp:cNvPr id="0" name=""/>
        <dsp:cNvSpPr/>
      </dsp:nvSpPr>
      <dsp:spPr>
        <a:xfrm>
          <a:off x="6736603" y="3231941"/>
          <a:ext cx="1691187" cy="1906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邀請參與者</a:t>
          </a:r>
          <a:r>
            <a:rPr lang="en-US" altLang="zh-TW" sz="2000" kern="1200" dirty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公寓住民</a:t>
          </a:r>
          <a:r>
            <a:rPr lang="en-US" altLang="zh-TW" sz="2000" kern="1200" dirty="0">
              <a:latin typeface="微軟正黑體" pitchFamily="34" charset="-120"/>
              <a:ea typeface="微軟正黑體" pitchFamily="34" charset="-120"/>
            </a:rPr>
            <a:t>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微軟正黑體" pitchFamily="34" charset="-120"/>
              <a:ea typeface="微軟正黑體" pitchFamily="34" charset="-120"/>
            </a:rPr>
            <a:t>共同籌備</a:t>
          </a:r>
        </a:p>
      </dsp:txBody>
      <dsp:txXfrm>
        <a:off x="6786136" y="3281474"/>
        <a:ext cx="1592121" cy="1807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17256-2C23-42A4-B68B-ED40BB1C1977}">
      <dsp:nvSpPr>
        <dsp:cNvPr id="0" name=""/>
        <dsp:cNvSpPr/>
      </dsp:nvSpPr>
      <dsp:spPr>
        <a:xfrm>
          <a:off x="2136" y="3780157"/>
          <a:ext cx="1200115" cy="600057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3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專案開始</a:t>
          </a:r>
        </a:p>
      </dsp:txBody>
      <dsp:txXfrm>
        <a:off x="19711" y="3797732"/>
        <a:ext cx="1164965" cy="564907"/>
      </dsp:txXfrm>
    </dsp:sp>
    <dsp:sp modelId="{01EACD7D-C3B4-4431-8B96-0F0ECDDA7318}">
      <dsp:nvSpPr>
        <dsp:cNvPr id="0" name=""/>
        <dsp:cNvSpPr/>
      </dsp:nvSpPr>
      <dsp:spPr>
        <a:xfrm rot="18770201">
          <a:off x="1024081" y="3664050"/>
          <a:ext cx="1113253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1113253" y="7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552877" y="3644183"/>
        <a:ext cx="55662" cy="55662"/>
      </dsp:txXfrm>
    </dsp:sp>
    <dsp:sp modelId="{F075EB64-C819-48EC-8677-BC4EB9B83356}">
      <dsp:nvSpPr>
        <dsp:cNvPr id="0" name=""/>
        <dsp:cNvSpPr/>
      </dsp:nvSpPr>
      <dsp:spPr>
        <a:xfrm>
          <a:off x="1959165" y="2963814"/>
          <a:ext cx="2120376" cy="60005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6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定期召開籌備會議</a:t>
          </a:r>
        </a:p>
      </dsp:txBody>
      <dsp:txXfrm>
        <a:off x="1976740" y="2981389"/>
        <a:ext cx="2085226" cy="564907"/>
      </dsp:txXfrm>
    </dsp:sp>
    <dsp:sp modelId="{D4316D94-C5F0-4798-9617-2848C6E0A852}">
      <dsp:nvSpPr>
        <dsp:cNvPr id="0" name=""/>
        <dsp:cNvSpPr/>
      </dsp:nvSpPr>
      <dsp:spPr>
        <a:xfrm rot="18773139">
          <a:off x="4031852" y="3146500"/>
          <a:ext cx="298557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298557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173667" y="3147001"/>
        <a:ext cx="14927" cy="14927"/>
      </dsp:txXfrm>
    </dsp:sp>
    <dsp:sp modelId="{353A03E0-5BED-4679-AC89-6D205072247E}">
      <dsp:nvSpPr>
        <dsp:cNvPr id="0" name=""/>
        <dsp:cNvSpPr/>
      </dsp:nvSpPr>
      <dsp:spPr>
        <a:xfrm>
          <a:off x="4282721" y="2745057"/>
          <a:ext cx="1478266" cy="60005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6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專案範疇界定</a:t>
          </a:r>
          <a:endParaRPr lang="en-US" altLang="zh-TW" sz="1700" kern="1200" dirty="0"/>
        </a:p>
      </dsp:txBody>
      <dsp:txXfrm>
        <a:off x="4300296" y="2762632"/>
        <a:ext cx="1443116" cy="564907"/>
      </dsp:txXfrm>
    </dsp:sp>
    <dsp:sp modelId="{F8E7EF9C-EB26-4AEA-8FC8-8481D35ACD85}">
      <dsp:nvSpPr>
        <dsp:cNvPr id="0" name=""/>
        <dsp:cNvSpPr/>
      </dsp:nvSpPr>
      <dsp:spPr>
        <a:xfrm rot="17692822">
          <a:off x="5430511" y="2519571"/>
          <a:ext cx="1140997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1140997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972485" y="2499011"/>
        <a:ext cx="57049" cy="57049"/>
      </dsp:txXfrm>
    </dsp:sp>
    <dsp:sp modelId="{9AC0F4D2-81B3-460F-9367-ABBA6D21DD9A}">
      <dsp:nvSpPr>
        <dsp:cNvPr id="0" name=""/>
        <dsp:cNvSpPr/>
      </dsp:nvSpPr>
      <dsp:spPr>
        <a:xfrm>
          <a:off x="6241033" y="1709957"/>
          <a:ext cx="1200115" cy="600057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招募</a:t>
          </a:r>
          <a:endParaRPr lang="en-US" altLang="zh-TW" sz="1700" kern="1200" dirty="0"/>
        </a:p>
      </dsp:txBody>
      <dsp:txXfrm>
        <a:off x="6258608" y="1727532"/>
        <a:ext cx="1164965" cy="564907"/>
      </dsp:txXfrm>
    </dsp:sp>
    <dsp:sp modelId="{5728B57A-7041-4D42-98CC-8E0AAC885BA3}">
      <dsp:nvSpPr>
        <dsp:cNvPr id="0" name=""/>
        <dsp:cNvSpPr/>
      </dsp:nvSpPr>
      <dsp:spPr>
        <a:xfrm rot="19457599">
          <a:off x="5705421" y="2864605"/>
          <a:ext cx="591178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591178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986231" y="2857790"/>
        <a:ext cx="29558" cy="29558"/>
      </dsp:txXfrm>
    </dsp:sp>
    <dsp:sp modelId="{41FA0B22-F210-407F-AB93-ED2698C35632}">
      <dsp:nvSpPr>
        <dsp:cNvPr id="0" name=""/>
        <dsp:cNvSpPr/>
      </dsp:nvSpPr>
      <dsp:spPr>
        <a:xfrm>
          <a:off x="6241033" y="2400024"/>
          <a:ext cx="1200115" cy="600057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採購</a:t>
          </a:r>
          <a:endParaRPr lang="en-US" altLang="zh-TW" sz="1700" kern="1200" dirty="0"/>
        </a:p>
      </dsp:txBody>
      <dsp:txXfrm>
        <a:off x="6258608" y="2417599"/>
        <a:ext cx="1164965" cy="564907"/>
      </dsp:txXfrm>
    </dsp:sp>
    <dsp:sp modelId="{DC90E255-DC60-433F-9C09-DB19379B9F1E}">
      <dsp:nvSpPr>
        <dsp:cNvPr id="0" name=""/>
        <dsp:cNvSpPr/>
      </dsp:nvSpPr>
      <dsp:spPr>
        <a:xfrm rot="2142401">
          <a:off x="5705421" y="3209638"/>
          <a:ext cx="591178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591178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986231" y="3202823"/>
        <a:ext cx="29558" cy="29558"/>
      </dsp:txXfrm>
    </dsp:sp>
    <dsp:sp modelId="{45E8575C-AAA5-4318-825F-433094B256CE}">
      <dsp:nvSpPr>
        <dsp:cNvPr id="0" name=""/>
        <dsp:cNvSpPr/>
      </dsp:nvSpPr>
      <dsp:spPr>
        <a:xfrm>
          <a:off x="6241033" y="3090091"/>
          <a:ext cx="1200115" cy="600057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確認執行狀況</a:t>
          </a:r>
          <a:endParaRPr lang="en-US" altLang="zh-TW" sz="1700" kern="1200" dirty="0"/>
        </a:p>
      </dsp:txBody>
      <dsp:txXfrm>
        <a:off x="6258608" y="3107666"/>
        <a:ext cx="1164965" cy="564907"/>
      </dsp:txXfrm>
    </dsp:sp>
    <dsp:sp modelId="{64E9C6CA-654A-4A0E-9242-BB454E6264D3}">
      <dsp:nvSpPr>
        <dsp:cNvPr id="0" name=""/>
        <dsp:cNvSpPr/>
      </dsp:nvSpPr>
      <dsp:spPr>
        <a:xfrm rot="18289469">
          <a:off x="7260864" y="3037121"/>
          <a:ext cx="840616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840616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7660157" y="3024071"/>
        <a:ext cx="42030" cy="42030"/>
      </dsp:txXfrm>
    </dsp:sp>
    <dsp:sp modelId="{883F23A7-5105-4D0B-A8BA-41BAA974FB22}">
      <dsp:nvSpPr>
        <dsp:cNvPr id="0" name=""/>
        <dsp:cNvSpPr/>
      </dsp:nvSpPr>
      <dsp:spPr>
        <a:xfrm>
          <a:off x="7921195" y="2400024"/>
          <a:ext cx="1200115" cy="600057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5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成果展</a:t>
          </a:r>
          <a:endParaRPr lang="en-US" altLang="zh-TW" sz="1700" kern="1200" dirty="0"/>
        </a:p>
      </dsp:txBody>
      <dsp:txXfrm>
        <a:off x="7938770" y="2417599"/>
        <a:ext cx="1164965" cy="564907"/>
      </dsp:txXfrm>
    </dsp:sp>
    <dsp:sp modelId="{416BC0CD-F27F-4CCC-A8BC-E052E612A013}">
      <dsp:nvSpPr>
        <dsp:cNvPr id="0" name=""/>
        <dsp:cNvSpPr/>
      </dsp:nvSpPr>
      <dsp:spPr>
        <a:xfrm>
          <a:off x="7441149" y="3382154"/>
          <a:ext cx="480046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480046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7669171" y="3378118"/>
        <a:ext cx="24002" cy="24002"/>
      </dsp:txXfrm>
    </dsp:sp>
    <dsp:sp modelId="{630B38FC-EB9C-40BE-B745-7A020616762C}">
      <dsp:nvSpPr>
        <dsp:cNvPr id="0" name=""/>
        <dsp:cNvSpPr/>
      </dsp:nvSpPr>
      <dsp:spPr>
        <a:xfrm>
          <a:off x="7921195" y="3090091"/>
          <a:ext cx="1200115" cy="600057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5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成果報告</a:t>
          </a:r>
          <a:endParaRPr lang="en-US" altLang="zh-TW" sz="1700" kern="1200" dirty="0"/>
        </a:p>
      </dsp:txBody>
      <dsp:txXfrm>
        <a:off x="7938770" y="3107666"/>
        <a:ext cx="1164965" cy="564907"/>
      </dsp:txXfrm>
    </dsp:sp>
    <dsp:sp modelId="{BB2DD642-A9B8-4DCB-846E-A6DF64146003}">
      <dsp:nvSpPr>
        <dsp:cNvPr id="0" name=""/>
        <dsp:cNvSpPr/>
      </dsp:nvSpPr>
      <dsp:spPr>
        <a:xfrm rot="3310531">
          <a:off x="7260864" y="3727188"/>
          <a:ext cx="840616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840616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7660157" y="3714137"/>
        <a:ext cx="42030" cy="42030"/>
      </dsp:txXfrm>
    </dsp:sp>
    <dsp:sp modelId="{101F7469-AF6D-48D6-90AC-AC4AF3A85F59}">
      <dsp:nvSpPr>
        <dsp:cNvPr id="0" name=""/>
        <dsp:cNvSpPr/>
      </dsp:nvSpPr>
      <dsp:spPr>
        <a:xfrm>
          <a:off x="7921195" y="3780157"/>
          <a:ext cx="1200115" cy="600057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5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下期專案討論</a:t>
          </a:r>
          <a:endParaRPr lang="en-US" altLang="zh-TW" sz="1700" kern="1200" dirty="0"/>
        </a:p>
      </dsp:txBody>
      <dsp:txXfrm>
        <a:off x="7938770" y="3797732"/>
        <a:ext cx="1164965" cy="564907"/>
      </dsp:txXfrm>
    </dsp:sp>
    <dsp:sp modelId="{E98B0943-A7B2-4D91-97A0-385E8AAC5399}">
      <dsp:nvSpPr>
        <dsp:cNvPr id="0" name=""/>
        <dsp:cNvSpPr/>
      </dsp:nvSpPr>
      <dsp:spPr>
        <a:xfrm rot="3907178">
          <a:off x="5430511" y="3554671"/>
          <a:ext cx="1140997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1140997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972485" y="3534111"/>
        <a:ext cx="57049" cy="57049"/>
      </dsp:txXfrm>
    </dsp:sp>
    <dsp:sp modelId="{84040BD4-AEB6-4BBD-86B9-310F5F318D59}">
      <dsp:nvSpPr>
        <dsp:cNvPr id="0" name=""/>
        <dsp:cNvSpPr/>
      </dsp:nvSpPr>
      <dsp:spPr>
        <a:xfrm>
          <a:off x="6241033" y="3780157"/>
          <a:ext cx="1200115" cy="600057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專案內容調整</a:t>
          </a:r>
          <a:endParaRPr lang="en-US" altLang="zh-TW" sz="1700" kern="1200" dirty="0"/>
        </a:p>
      </dsp:txBody>
      <dsp:txXfrm>
        <a:off x="6258608" y="3797732"/>
        <a:ext cx="1164965" cy="564907"/>
      </dsp:txXfrm>
    </dsp:sp>
    <dsp:sp modelId="{94AC3707-3BCD-435A-B440-3E86E9C07277}">
      <dsp:nvSpPr>
        <dsp:cNvPr id="0" name=""/>
        <dsp:cNvSpPr/>
      </dsp:nvSpPr>
      <dsp:spPr>
        <a:xfrm rot="4000759">
          <a:off x="3924511" y="3491533"/>
          <a:ext cx="513239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513239" y="79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168300" y="3486667"/>
        <a:ext cx="25661" cy="25661"/>
      </dsp:txXfrm>
    </dsp:sp>
    <dsp:sp modelId="{EBBB60C5-2C3A-4CC1-BD64-BB8E697F4869}">
      <dsp:nvSpPr>
        <dsp:cNvPr id="0" name=""/>
        <dsp:cNvSpPr/>
      </dsp:nvSpPr>
      <dsp:spPr>
        <a:xfrm>
          <a:off x="4282721" y="3435124"/>
          <a:ext cx="1200115" cy="60005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6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資源確認</a:t>
          </a:r>
          <a:endParaRPr lang="en-US" altLang="zh-TW" sz="1700" kern="1200" dirty="0"/>
        </a:p>
      </dsp:txBody>
      <dsp:txXfrm>
        <a:off x="4300296" y="3452699"/>
        <a:ext cx="1164965" cy="564907"/>
      </dsp:txXfrm>
    </dsp:sp>
    <dsp:sp modelId="{4C209508-92E6-4120-99FF-64932AE32897}">
      <dsp:nvSpPr>
        <dsp:cNvPr id="0" name=""/>
        <dsp:cNvSpPr/>
      </dsp:nvSpPr>
      <dsp:spPr>
        <a:xfrm>
          <a:off x="1202252" y="4072221"/>
          <a:ext cx="480046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480046" y="7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430274" y="4068185"/>
        <a:ext cx="24002" cy="24002"/>
      </dsp:txXfrm>
    </dsp:sp>
    <dsp:sp modelId="{1974B541-E9AD-4833-B5B0-E0E4E4AF617D}">
      <dsp:nvSpPr>
        <dsp:cNvPr id="0" name=""/>
        <dsp:cNvSpPr/>
      </dsp:nvSpPr>
      <dsp:spPr>
        <a:xfrm>
          <a:off x="1682298" y="3780157"/>
          <a:ext cx="1200115" cy="600057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2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資源盤點</a:t>
          </a:r>
        </a:p>
      </dsp:txBody>
      <dsp:txXfrm>
        <a:off x="1699873" y="3797732"/>
        <a:ext cx="1164965" cy="564907"/>
      </dsp:txXfrm>
    </dsp:sp>
    <dsp:sp modelId="{95F12D82-5384-4D02-8EBA-48AF479CF326}">
      <dsp:nvSpPr>
        <dsp:cNvPr id="0" name=""/>
        <dsp:cNvSpPr/>
      </dsp:nvSpPr>
      <dsp:spPr>
        <a:xfrm rot="3310531">
          <a:off x="1021966" y="4417254"/>
          <a:ext cx="840616" cy="15930"/>
        </a:xfrm>
        <a:custGeom>
          <a:avLst/>
          <a:gdLst/>
          <a:ahLst/>
          <a:cxnLst/>
          <a:rect l="0" t="0" r="0" b="0"/>
          <a:pathLst>
            <a:path>
              <a:moveTo>
                <a:pt x="0" y="7965"/>
              </a:moveTo>
              <a:lnTo>
                <a:pt x="840616" y="7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421259" y="4404204"/>
        <a:ext cx="42030" cy="42030"/>
      </dsp:txXfrm>
    </dsp:sp>
    <dsp:sp modelId="{5F2D7436-BEDA-4D95-951B-C592D3A637E3}">
      <dsp:nvSpPr>
        <dsp:cNvPr id="0" name=""/>
        <dsp:cNvSpPr/>
      </dsp:nvSpPr>
      <dsp:spPr>
        <a:xfrm>
          <a:off x="1682298" y="4470224"/>
          <a:ext cx="1468917" cy="600057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dbl" algn="ctr">
          <a:solidFill>
            <a:schemeClr val="lt1"/>
          </a:solidFill>
          <a:prstDash val="solid"/>
        </a:ln>
        <a:effectLst>
          <a:glow rad="63500">
            <a:schemeClr val="accent2">
              <a:alpha val="45000"/>
              <a:satMod val="110000"/>
            </a:schemeClr>
          </a:glo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初步資源媒合</a:t>
          </a:r>
          <a:endParaRPr lang="en-US" altLang="zh-TW" sz="1700" kern="1200" dirty="0"/>
        </a:p>
      </dsp:txBody>
      <dsp:txXfrm>
        <a:off x="1699873" y="4487799"/>
        <a:ext cx="1433767" cy="564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9AD2D-31AC-41E5-8C1F-B8424757068E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5369-D7F7-4961-B0F2-44455FFABB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7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5369-D7F7-4961-B0F2-44455FFABB2D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23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7B3D611-A164-4C4A-B27F-CE402872EFA7}" type="datetimeFigureOut">
              <a:rPr lang="zh-TW" altLang="en-US" smtClean="0"/>
              <a:t>2021/6/13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BE0ACAD-F8DA-4C28-A3A8-9BACF7C293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非營利組織專題期未報告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35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楓生共居公寓</a:t>
            </a:r>
            <a:r>
              <a:rPr lang="en-US" altLang="zh-TW" sz="35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5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老幼共學課程專案</a:t>
            </a:r>
            <a:endParaRPr lang="en-US" altLang="zh-TW" sz="35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指導老師：莊俐昕  教授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組員：周淑華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/108139517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(world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會後統整及表格修正、專案時程管理表格製作、品質</a:t>
            </a:r>
            <a:endParaRPr lang="en-US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管理、風險管理撰寫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張詠卿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/109139502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(world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及表格製作匯整、緣起、執行內容簡述、整合管理、</a:t>
            </a:r>
            <a:endParaRPr lang="en-US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溝通管理與總結撰寫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余智達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/109139508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(</a:t>
            </a:r>
            <a:r>
              <a:rPr lang="en-US" altLang="zh-TW" sz="2000" dirty="0" err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製作、成本管理、採購管理撰寫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池嬿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隨班附讀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(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課堂報告、時程管理、內容管理撰寫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49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三、專案整合管理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263357"/>
              </p:ext>
            </p:extLst>
          </p:nvPr>
        </p:nvGraphicFramePr>
        <p:xfrm>
          <a:off x="143508" y="476672"/>
          <a:ext cx="885698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23528" y="1484784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需求分析階段分解</a:t>
            </a:r>
          </a:p>
        </p:txBody>
      </p:sp>
    </p:spTree>
    <p:extLst>
      <p:ext uri="{BB962C8B-B14F-4D97-AF65-F5344CB8AC3E}">
        <p14:creationId xmlns:p14="http://schemas.microsoft.com/office/powerpoint/2010/main" val="39840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三、專案整合管理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規劃階段分解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70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944025"/>
              </p:ext>
            </p:extLst>
          </p:nvPr>
        </p:nvGraphicFramePr>
        <p:xfrm>
          <a:off x="179512" y="18864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87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三、專案整合管理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執行階段分解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904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371865"/>
              </p:ext>
            </p:extLst>
          </p:nvPr>
        </p:nvGraphicFramePr>
        <p:xfrm>
          <a:off x="0" y="116632"/>
          <a:ext cx="9036496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313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三、專案整合管理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結案階段分解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296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66836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31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四、專案時程管理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籌備時程：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 algn="ctr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執行時程：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 algn="ctr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成果檢視：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2288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四、專案時程管理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68632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534736278"/>
              </p:ext>
            </p:extLst>
          </p:nvPr>
        </p:nvGraphicFramePr>
        <p:xfrm>
          <a:off x="0" y="260648"/>
          <a:ext cx="9123448" cy="678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740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四、專案時程管理</a:t>
            </a: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749697"/>
              </p:ext>
            </p:extLst>
          </p:nvPr>
        </p:nvGraphicFramePr>
        <p:xfrm>
          <a:off x="35496" y="1268755"/>
          <a:ext cx="9041470" cy="5370517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5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3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63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12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22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8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122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7959">
                <a:tc gridSpan="1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專案經理：張詠卿</a:t>
                      </a:r>
                      <a:r>
                        <a:rPr lang="en-US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</a:t>
                      </a:r>
                      <a:r>
                        <a:rPr lang="zh-TW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專案名稱：老幼共學課程專案 </a:t>
                      </a:r>
                      <a:r>
                        <a:rPr lang="en-US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</a:t>
                      </a:r>
                      <a:r>
                        <a:rPr lang="zh-TW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預計完成日：</a:t>
                      </a:r>
                      <a:r>
                        <a:rPr lang="en-US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2022/08/30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59">
                <a:tc gridSpan="1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8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專案目的：增進「楓生共居公寓」之高齡者及學童彼此共融與互動，並提高學童與高齡者互動之正向態度。  </a:t>
                      </a:r>
                      <a:endParaRPr lang="zh-TW" sz="148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目標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主要任務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任務所需時間 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任務狀況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r>
                        <a:rPr lang="zh-TW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：預計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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 </a:t>
                      </a:r>
                      <a:r>
                        <a:rPr lang="zh-TW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已完成 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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延後 </a:t>
                      </a:r>
                      <a:r>
                        <a:rPr lang="en-US" sz="125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5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負責人</a:t>
                      </a:r>
                      <a:r>
                        <a:rPr lang="en-US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優先順序</a:t>
                      </a:r>
                      <a:r>
                        <a:rPr lang="en-US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</a:t>
                      </a: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B)</a:t>
                      </a:r>
                      <a:endParaRPr lang="zh-TW" sz="12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58"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計畫撰寫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需求分析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人力資源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計畫修正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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計畫申請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審查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文宣製作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執行活動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音樂課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執行活動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烹飪課</a:t>
                      </a: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成效評估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2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成果報告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"/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核銷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ebdings"/>
                        </a:rPr>
                        <a:t>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風險評估、品質要求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負責人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(A: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主要、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B: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協同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學童和長者人數不足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預算不足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志工人力不足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72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疫情或天災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需求評估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規劃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</a:t>
                      </a:r>
                      <a:r>
                        <a:rPr lang="zh-TW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主要任務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</a:t>
                      </a:r>
                      <a:endParaRPr lang="en-US" altLang="zh-TW" sz="115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目</a:t>
                      </a:r>
                      <a:r>
                        <a:rPr lang="en-US" altLang="zh-TW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 </a:t>
                      </a:r>
                      <a:r>
                        <a:rPr lang="zh-TW" alt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期程</a:t>
                      </a:r>
                      <a:r>
                        <a:rPr lang="zh-TW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            </a:t>
                      </a:r>
                      <a:endParaRPr lang="zh-TW" sz="115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標</a:t>
                      </a:r>
                      <a:r>
                        <a:rPr 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 </a:t>
                      </a:r>
                      <a:r>
                        <a:rPr lang="zh-TW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成本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</a:t>
                      </a:r>
                      <a:r>
                        <a:rPr lang="zh-TW" sz="115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總結與期望</a:t>
                      </a:r>
                      <a:endParaRPr lang="zh-TW" sz="115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110/05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110/06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110/10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111/03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111/06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111/07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111/08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</a:t>
                      </a:r>
                      <a:endParaRPr lang="en-US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詠</a:t>
                      </a:r>
                      <a:endParaRPr lang="en-US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卿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Ο</a:t>
                      </a:r>
                      <a:endParaRPr lang="en-US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Ο</a:t>
                      </a:r>
                      <a:endParaRPr lang="en-US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Ο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1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計畫總經費：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179,400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元整。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0700" marR="6070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cxnSp>
        <p:nvCxnSpPr>
          <p:cNvPr id="26" name="直線接點 25"/>
          <p:cNvCxnSpPr/>
          <p:nvPr/>
        </p:nvCxnSpPr>
        <p:spPr>
          <a:xfrm flipH="1">
            <a:off x="1043608" y="5877272"/>
            <a:ext cx="20882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1043608" y="5877272"/>
            <a:ext cx="20882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12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一、專案緣起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此專案預計於「楓生共居公寓」推動老幼共學課程，期待在社區中促成高齡者與學童交流共學之空間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37196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奧福音樂課程理念與模式適用於所有年齡層，尤其適合世界上日益增高的高齡族群。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奧福理念包含語言、歌唱、律動舞蹈、器樂敲奏與故事戲劇、即統整藝術。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867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肢體律動與舞蹈課程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高齡長輩若缺少活動會造成生活品質的低落，可運用多元的歌曲類型、結合筷子、扇子、氣球等道具促發舞動的興趣，達到感官刺激，肢體活動與伸展。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1016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肢體律動與舞蹈課程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7682"/>
              </p:ext>
            </p:extLst>
          </p:nvPr>
        </p:nvGraphicFramePr>
        <p:xfrm>
          <a:off x="179512" y="2852936"/>
          <a:ext cx="8856984" cy="30924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教學領域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課程主題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學習目標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肢體律動開發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舞妍六色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藉由團體律動及顏色的認知活動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加強視覺感官的訓練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星星知我心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專注力的訓練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腳底指揮家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由舞生樂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藉由腳步的速度產生節奏與力度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我是雕塑師</a:t>
                      </a:r>
                      <a:endParaRPr lang="zh-TW" sz="20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老幼互動遊戲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創意思考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發揮想像力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336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音樂欣賞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藉由看照片說故事做生命回顧，結合繪畫舞蹈節奏，引導大家即興創作，形成創造性音樂戲劇活動。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374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音樂欣賞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8390"/>
              </p:ext>
            </p:extLst>
          </p:nvPr>
        </p:nvGraphicFramePr>
        <p:xfrm>
          <a:off x="179512" y="2852936"/>
          <a:ext cx="8856984" cy="30638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教學領域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課程主題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學習目標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音樂欣賞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繪手繪腳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畫出每人手腳圖的特色，配合音樂拍打節奏。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花之圓舞曲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以顏色和樂器特色分類，展現出一首舞蹈交響樂。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動物狂歡節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以動物故事為主題的戲劇表演。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國王進行曲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在團體律動中，開發肢體創作。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17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聲音遊戲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互動歌唱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透過長輩兒時唱過的兒歌童謠，老歌唸唱和數來寶等，分享不同時代的兒歌及遊戲，歌曲容易觸發長輩生活點滴的回憶，也是情感抒發表達的重要管道。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550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聲音遊戲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互動歌唱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76001"/>
              </p:ext>
            </p:extLst>
          </p:nvPr>
        </p:nvGraphicFramePr>
        <p:xfrm>
          <a:off x="179512" y="2852936"/>
          <a:ext cx="8856984" cy="30924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教學領域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課程主題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學習目標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聲音遊戲</a:t>
                      </a:r>
                    </a:p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alt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&amp;</a:t>
                      </a:r>
                    </a:p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互動歌唱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哈囉歌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藉由歌曲的問候，發展不同的肢體節奏。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歡樂年華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歡樂的歌曲遊戲，學習與人互動。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茉莉花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歌曲樂句教唱</a:t>
                      </a:r>
                      <a:r>
                        <a:rPr lang="en-US" alt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肢體創作舞蹈。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西北雨直直落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歌曲練唱並加上打擊樂器配樂。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399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樂器打擊與敲奏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所有的歌曲與音樂都可以連結身體樂器和簡單的節奏樂器來敲奏，或運用軟球，玩具槌，古早玩具樂器或自製的環保樂器，都能引發回憶，也激發多元感官的運用。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380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樂器打擊與敲奏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572492"/>
              </p:ext>
            </p:extLst>
          </p:nvPr>
        </p:nvGraphicFramePr>
        <p:xfrm>
          <a:off x="179512" y="2852936"/>
          <a:ext cx="8712968" cy="339128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教學領域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課程主題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學習目標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樂器合奏打擊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玩具兵進行曲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學習使用不同種類樂器，創作節奏。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小小同樂會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樂器大集合，分辨節奏樂器種類，奏出美妙音效。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環保樂器製作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運用隨手可得的資源，製作打擊樂器。</a:t>
                      </a:r>
                      <a:endParaRPr lang="en-US" altLang="zh-TW" sz="2000" kern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88900" algn="l">
                        <a:lnSpc>
                          <a:spcPts val="1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alt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EX: 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鼓、沙鈴、響板、手搖鈴。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破銅爛鐵合奏團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歌曲練唱並加上打擊樂器配樂。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6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爺奶廚房烘焙課程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烹飪不是婆婆媽媽的權力喔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爺奶廚房讓學童們共同參與，藉著料理食物幫助孩子和長輩們互助合作訓練腦部創新思考，這些都有助於心理成長並能建立自我掌控感。</a:t>
            </a: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586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一、專案緣起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專案背景介紹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此專案推動空間之「楓生共居公寓」是高齡友善合作住宅，為一棟開放混齡居住之出租公寓，預計於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月起試營運，約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戶，透過公共空間經營、住民自主管理之推動，期待發展新的居住模式，強調社區互助之選擇及場域。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9979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爺奶廚房烘焙課程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574970"/>
              </p:ext>
            </p:extLst>
          </p:nvPr>
        </p:nvGraphicFramePr>
        <p:xfrm>
          <a:off x="179512" y="2852936"/>
          <a:ext cx="8712968" cy="32353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課程單元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食物名稱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準備材料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主食類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鮪魚三明治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玉米、鮪魚罐頭、沙拉醬、吐司。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瑪格麗特</a:t>
                      </a:r>
                      <a:r>
                        <a:rPr lang="en-US" alt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pizza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彩椒、番茄、豬絞肉、麵餅皮、番茄醬、乳酪絲。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馬鈴薯沙拉漢堡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馬鈴薯、雞蛋、紅蘿蔔、小黃瓜、沙拉醬、漢堡。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墨西哥捲餅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火腿肉、玉米、青椒、炒蛋、起司片。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01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爺奶廚房烘焙課程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66160"/>
              </p:ext>
            </p:extLst>
          </p:nvPr>
        </p:nvGraphicFramePr>
        <p:xfrm>
          <a:off x="179512" y="2852936"/>
          <a:ext cx="8712968" cy="32353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課程單元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食物名稱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準備材料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中式點心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蔥花捲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中筋麵粉、糖、鹽、油、蔥花、酵母粉。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五穀饅頭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中筋麵粉、糖、鹽、五穀粉、麥片、葡萄乾、酵母粉。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紫米飯糰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黑糯米、白米、白煮蛋、小黃瓜、蘿蔔干、酸菜、芝麻。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蔥蛋餅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中筋麵粉、蛋、蔥花、鹽、油。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779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爺奶廚房烘焙課程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28174"/>
              </p:ext>
            </p:extLst>
          </p:nvPr>
        </p:nvGraphicFramePr>
        <p:xfrm>
          <a:off x="179512" y="2852936"/>
          <a:ext cx="8712968" cy="31019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課程單元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食物名稱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準備材料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西式糕點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葡萄乾司康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高筋麵粉、葡萄乾、奶油、鹽、糖。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杯子蛋糕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低筋麵粉、奶油、蛋、泡打粉。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巧克力布朗尼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低筋麵粉、奶油、蛋、可可粉、巧克力豆、泡打粉。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水果派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橘子果醬、蘋果、蛋黃、酥皮。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162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五、專案內容管理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老幼共學課程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爺奶廚房烘焙課程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27874"/>
              </p:ext>
            </p:extLst>
          </p:nvPr>
        </p:nvGraphicFramePr>
        <p:xfrm>
          <a:off x="179512" y="2852936"/>
          <a:ext cx="8712968" cy="29305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課程單元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食物名稱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準備材料</a:t>
                      </a:r>
                      <a:endParaRPr lang="zh-TW" sz="2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 rowSpan="4">
                  <a:txBody>
                    <a:bodyPr/>
                    <a:lstStyle/>
                    <a:p>
                      <a:pPr marL="889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甜點飲品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鮮奶酪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鮮奶、鮮奶油、糖、吉利丁粉、冷開水。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咖啡果凍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水、砂糖、咖啡粉、果凍粉、淋鮮奶油。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楊枝甘露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芒果、葡萄柚、西米、糖、椰漿、鮮奶。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期末展覽同樂會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889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爺奶小廚師烹飪分享會。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011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六、專案成本管理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估算成本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04543"/>
              </p:ext>
            </p:extLst>
          </p:nvPr>
        </p:nvGraphicFramePr>
        <p:xfrm>
          <a:off x="323528" y="2420888"/>
          <a:ext cx="8388424" cy="340171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1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79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單價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數量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93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講師費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3,200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102,400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*2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=32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含材料費。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場地費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1,000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32,000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視經費籌措情況予調整。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含清潔、水、電、瓦斯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5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點心費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40,000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*2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*25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*50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雜費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5,000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5,000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實支實付。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9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總計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179,400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9896" marR="59896" marT="59896" marB="5989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333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六、專案成本管理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決定預算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經由估算成本後，期望達到此專案目標的基準下，給予負責人報告並說明，以取得預算，在此前提必須考量整體的營運，是否會影響其他居住者的生活，或經費籌措的問題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463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六、專案成本管理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控制成本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制定請假機制，避免購買食材或準備材料時，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添購太多導致浪費。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每個月月底確認經費使用狀況，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以追蹤是否有超過預算或經費未妥善使用之情形。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當活動進行中，須教導工作人員一同協助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製作過程食材與材料使用的限制，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以免浪費或甚至不足的狀況。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3887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六、專案成本管理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經費來源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租金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管理費收入之公益金。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與附近協會合作寫計畫申請補助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公彩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企業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社團贊助。</a:t>
            </a:r>
          </a:p>
        </p:txBody>
      </p:sp>
    </p:spTree>
    <p:extLst>
      <p:ext uri="{BB962C8B-B14F-4D97-AF65-F5344CB8AC3E}">
        <p14:creationId xmlns:p14="http://schemas.microsoft.com/office/powerpoint/2010/main" val="40640511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七、專案採購管理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規劃採購管理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此專案較多採購的物件為食材，並自行加工烹煮，但量不多，目前設定為工作人員至市場或超市直接採購，除了減少運送成本，也能與供應商洽談品質好並兼顧優惠的價格為導向。</a:t>
            </a:r>
          </a:p>
        </p:txBody>
      </p:sp>
    </p:spTree>
    <p:extLst>
      <p:ext uri="{BB962C8B-B14F-4D97-AF65-F5344CB8AC3E}">
        <p14:creationId xmlns:p14="http://schemas.microsoft.com/office/powerpoint/2010/main" val="731369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七、專案採購管理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執行採購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可先了解供應商的評價，例如網路、附近住戶的評語、或是直接深入與廠商洽談，了解食材來源與政府認證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等證明，找尋最適切的供應商。</a:t>
            </a:r>
          </a:p>
        </p:txBody>
      </p:sp>
    </p:spTree>
    <p:extLst>
      <p:ext uri="{BB962C8B-B14F-4D97-AF65-F5344CB8AC3E}">
        <p14:creationId xmlns:p14="http://schemas.microsoft.com/office/powerpoint/2010/main" val="301418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一、專案緣起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專案背景介紹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楓生共居公寓」鄰近一所附設有幼兒園之國小，現低年級國小學童每週僅一天為全日上課，一週中有四天半日上課的中午用完餐下課後即返家，若家中無人照顧，多需安排學童至安親班，部分學童若家中支持系統較薄弱，可能有無法掌握學童下課後去處之情形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1121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七、專案採購管理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控制採購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採購的過程中，因社會經濟與環境的影響，使得食材價格會有所波動，可與供應商協調波動的價格在所謂的合理範圍內，或其他食材替代活動食材的方案，讓活動進行的順利。</a:t>
            </a:r>
          </a:p>
        </p:txBody>
      </p:sp>
    </p:spTree>
    <p:extLst>
      <p:ext uri="{BB962C8B-B14F-4D97-AF65-F5344CB8AC3E}">
        <p14:creationId xmlns:p14="http://schemas.microsoft.com/office/powerpoint/2010/main" val="17303357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七、專案採購管理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結束採購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當每次採購完畢，資料的歸檔，最重要是與前一次的採購時，是不是發生一樣的問題，例如：品質一樣差？數量或重量的短缺？食材還未準備好？還是說每一次發生的問題不一樣，應進行雙向溝通。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製定好缺失的部份為如何，補償方式為何？例如：食材當次的採購價打折扣、多送食材、或下次食材免費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等，以達成雙方的權益。</a:t>
            </a:r>
          </a:p>
        </p:txBody>
      </p:sp>
    </p:spTree>
    <p:extLst>
      <p:ext uri="{BB962C8B-B14F-4D97-AF65-F5344CB8AC3E}">
        <p14:creationId xmlns:p14="http://schemas.microsoft.com/office/powerpoint/2010/main" val="744216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八、專案品質管理</a:t>
            </a:r>
          </a:p>
        </p:txBody>
      </p:sp>
      <p:pic>
        <p:nvPicPr>
          <p:cNvPr id="23554" name="Picture 2" descr="D:\Users\User\Desktop\未命名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" y="1257323"/>
            <a:ext cx="9056185" cy="570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327828"/>
            <a:ext cx="8229600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品質管理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880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八、專案品質管理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專案預期達成目標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老幼共學的學童和長者，參與人數分別為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出席率每周達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80%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參與之學童對與長者互動之習慣與想法，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依前後測之評分，有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80%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之學童於參與活動後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對與長者有正向影響。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至少兩位長者表達意願可參與下期專案之籌備。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0898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九、專案風險管理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15826"/>
              </p:ext>
            </p:extLst>
          </p:nvPr>
        </p:nvGraphicFramePr>
        <p:xfrm>
          <a:off x="179512" y="1772816"/>
          <a:ext cx="8832346" cy="43356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1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0092">
                <a:tc gridSpan="7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風險登記冊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1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序號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風險分類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風險內容描述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影響評估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風險等級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風險負責人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風險處理方式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91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需求不足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學童和長者需求量不足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39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預算不足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補助或贊助金額不足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若募款未達標，可由單位自行籌措。</a:t>
                      </a: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66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志工人力不足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志工請假時，人力的遞補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依現場人力安排。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7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因不可抗力之事由無法舉辦活動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因疫情或天災等因素需暫停舉辦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</a:t>
                      </a:r>
                      <a:endParaRPr lang="zh-TW" sz="1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3515" marR="53515" marT="53515" marB="535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652120" y="2924944"/>
            <a:ext cx="28083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開放社區報名。</a:t>
            </a:r>
            <a:endParaRPr lang="en-US" altLang="zh-TW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加強宣傳。</a:t>
            </a:r>
            <a:endParaRPr lang="en-US" altLang="zh-TW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人改為每週一次試辦。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5626741" y="5236458"/>
            <a:ext cx="3307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評估是否可延期舉辦。</a:t>
            </a:r>
            <a:endParaRPr lang="en-US" altLang="zh-TW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若不可延期舉辦則仍需電話關心參與者追蹤近況。</a:t>
            </a:r>
          </a:p>
        </p:txBody>
      </p:sp>
    </p:spTree>
    <p:extLst>
      <p:ext uri="{BB962C8B-B14F-4D97-AF65-F5344CB8AC3E}">
        <p14:creationId xmlns:p14="http://schemas.microsoft.com/office/powerpoint/2010/main" val="15310349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十、專案溝通管理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建立通訊錄及參與人員資料檔，格式、內容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86846"/>
              </p:ext>
            </p:extLst>
          </p:nvPr>
        </p:nvGraphicFramePr>
        <p:xfrm>
          <a:off x="539552" y="2924944"/>
          <a:ext cx="8229599" cy="1524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9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電話</a:t>
                      </a:r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line</a:t>
                      </a:r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email</a:t>
                      </a:r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r>
                        <a:rPr lang="en-US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身分</a:t>
                      </a:r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25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74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十、專案溝通管理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團隊溝通管理。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由於團隊主要行政業務由專案經理及專案助理進行，屬小團隊且於同一辦公室工作，專案助理為協助性質，機動性較高，因此不特別安排定期會議，主要溝通為當面溝通協調、通訊軟體應用。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680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十、專案溝通管理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外部資源溝通。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14954"/>
              </p:ext>
            </p:extLst>
          </p:nvPr>
        </p:nvGraphicFramePr>
        <p:xfrm>
          <a:off x="251520" y="2420888"/>
          <a:ext cx="8496944" cy="32904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4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籌備期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執行期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結案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贊助者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贊助單位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專案說明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不定期以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分享活動照片及感動故事、對外發文需標註贊助單位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邀請參加成果展、</a:t>
                      </a:r>
                      <a:r>
                        <a:rPr lang="en-US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  <a:r>
                        <a:rPr lang="zh-TW" sz="20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提供成果資料。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師資團隊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事前開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1-2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次籌備會議與師資確認專案、課程內容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執行期間確保與師資溝通流暢，不定期詢問是否需協助、若參與者有反映事項需即時溝通。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課程結束後寄送謝卡，並提供書面成果報告及學員回饋。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5795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十、專案溝通管理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參與者溝通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07382"/>
              </p:ext>
            </p:extLst>
          </p:nvPr>
        </p:nvGraphicFramePr>
        <p:xfrm>
          <a:off x="96872" y="2420888"/>
          <a:ext cx="9011343" cy="3454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籌備期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執行期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結案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住民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召開說明會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1.line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群組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提供專案經理聯繫方式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同一空間觀察及不定及關心參與者，以了解執行情況，並於遇到突發狀況時可隨時協助。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召開下期專案籌備會議時邀請參與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社區參與者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召開說明會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1.line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群組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提供專案經理聯繫方式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學童家長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召開說明會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1.line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群組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提供專案經理聯繫方式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邀請參加成果展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召開說明會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安排參與長者分配名單，協助確認學童參與情形。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一同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觀察及不定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關心參與者，了解執行情況，並於遇到突發狀況時可隨時協助。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開放學童至空間活動</a:t>
                      </a:r>
                      <a:r>
                        <a:rPr lang="zh-TW" altLang="en-US" sz="1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1123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9208" y="260648"/>
            <a:ext cx="8229600" cy="5622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7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7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報告完畢</a:t>
            </a:r>
            <a:r>
              <a:rPr lang="en-US" altLang="zh-TW" sz="7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0" indent="0" algn="ctr">
              <a:buNone/>
            </a:pP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7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感謝聆聽、給予指教</a:t>
            </a: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31984"/>
            <a:ext cx="3744416" cy="323841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0971"/>
            <a:ext cx="46805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一、專案緣起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專案目標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促進社區鄰里與共居公寓內住民相互認識，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建立友好關係。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增進高齡者及學童彼此共融與互動，進而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延緩高齡者老化，並提高學童與高齡者互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動之正向態度。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增加參與高齡者於參與專案後，能產生投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入社區活動之動力與積極度。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253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二、專案執行內容簡述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時間規劃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籌備時程：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執行時程：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成果檢視：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-2022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頻率：一週兩次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週三、週五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E.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每週三、五行程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(12:30-17:30)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楓生共居公寓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樓多元教室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63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二、專案執行內容簡述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490544"/>
              </p:ext>
            </p:extLst>
          </p:nvPr>
        </p:nvGraphicFramePr>
        <p:xfrm>
          <a:off x="251520" y="1312355"/>
          <a:ext cx="8821712" cy="4899545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9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12:30-13:00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接送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長者步行至國小門口接學童</a:t>
                      </a:r>
                      <a:r>
                        <a:rPr lang="zh-TW" alt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6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13:00-13:40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午休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6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13:40-14:40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完成學校功課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97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14:40-15:00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點心時間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15:00-15:10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15:10-17:10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老幼共學課程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休息時間由課程老師安排</a:t>
                      </a:r>
                      <a:r>
                        <a:rPr lang="zh-TW" alt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64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17:10-</a:t>
                      </a:r>
                      <a:endParaRPr lang="zh-TW" sz="3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返家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由家屬自行來接送</a:t>
                      </a:r>
                      <a:r>
                        <a:rPr lang="zh-TW" altLang="en-US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2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二、專案執行內容簡述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人員安排及分工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5006"/>
              </p:ext>
            </p:extLst>
          </p:nvPr>
        </p:nvGraphicFramePr>
        <p:xfrm>
          <a:off x="179512" y="2204864"/>
          <a:ext cx="8568952" cy="446449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A.</a:t>
                      </a:r>
                      <a:r>
                        <a:rPr lang="zh-TW" alt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籌備小組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籌備小組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專案執行參與人員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名、專案助理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名、講師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名、學童、長者。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學童參加資格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由國小老師推薦，經濟弱勢、單親家庭之學童優先。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學童參加人數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至少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人至多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長者參加資格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楓生共居公寓住民皆可參加，若尚有名額則開放鄰近社區民眾報名參加。</a:t>
                      </a:r>
                      <a:endParaRPr lang="zh-TW" sz="20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544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長者參加人數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至少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人至多</a:t>
                      </a:r>
                      <a:r>
                        <a:rPr lang="en-US" altLang="zh-TW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308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專案經理職責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課程安排、餐點訂購、追蹤學童及長者參與情形、學校及家長窗口、經費控管、成果報告。</a:t>
                      </a:r>
                      <a:endParaRPr lang="zh-TW" sz="20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28">
                <a:tc>
                  <a:txBody>
                    <a:bodyPr/>
                    <a:lstStyle/>
                    <a:p>
                      <a:pPr marL="0" lv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H.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專案助理職責</a:t>
                      </a:r>
                      <a:endParaRPr lang="zh-TW" sz="2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TW" altLang="en-US" sz="20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協助專案經理。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52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三、專案整合管理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各工作階段分解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直線接點 3"/>
          <p:cNvSpPr/>
          <p:nvPr/>
        </p:nvSpPr>
        <p:spPr>
          <a:xfrm>
            <a:off x="4455915" y="3654516"/>
            <a:ext cx="3465460" cy="5497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4637"/>
                </a:lnTo>
                <a:lnTo>
                  <a:pt x="3465460" y="374637"/>
                </a:lnTo>
                <a:lnTo>
                  <a:pt x="3465460" y="5497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直線接點 4"/>
          <p:cNvSpPr/>
          <p:nvPr/>
        </p:nvSpPr>
        <p:spPr>
          <a:xfrm>
            <a:off x="4455915" y="3654516"/>
            <a:ext cx="1155153" cy="5497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4637"/>
                </a:lnTo>
                <a:lnTo>
                  <a:pt x="1155153" y="374637"/>
                </a:lnTo>
                <a:lnTo>
                  <a:pt x="1155153" y="5497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直線接點 5"/>
          <p:cNvSpPr/>
          <p:nvPr/>
        </p:nvSpPr>
        <p:spPr>
          <a:xfrm>
            <a:off x="3300761" y="3654516"/>
            <a:ext cx="1155153" cy="5497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55153" y="0"/>
                </a:moveTo>
                <a:lnTo>
                  <a:pt x="1155153" y="374637"/>
                </a:lnTo>
                <a:lnTo>
                  <a:pt x="0" y="374637"/>
                </a:lnTo>
                <a:lnTo>
                  <a:pt x="0" y="5497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直線接點 6"/>
          <p:cNvSpPr/>
          <p:nvPr/>
        </p:nvSpPr>
        <p:spPr>
          <a:xfrm>
            <a:off x="990454" y="3654516"/>
            <a:ext cx="3465460" cy="5497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65460" y="0"/>
                </a:moveTo>
                <a:lnTo>
                  <a:pt x="3465460" y="374637"/>
                </a:lnTo>
                <a:lnTo>
                  <a:pt x="0" y="374637"/>
                </a:lnTo>
                <a:lnTo>
                  <a:pt x="0" y="5497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圓角矩形 9"/>
          <p:cNvSpPr/>
          <p:nvPr/>
        </p:nvSpPr>
        <p:spPr>
          <a:xfrm>
            <a:off x="3510789" y="2454207"/>
            <a:ext cx="1890251" cy="12003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群組 10"/>
          <p:cNvGrpSpPr/>
          <p:nvPr/>
        </p:nvGrpSpPr>
        <p:grpSpPr>
          <a:xfrm>
            <a:off x="3720817" y="2653733"/>
            <a:ext cx="1890251" cy="1200309"/>
            <a:chOff x="3678136" y="1864939"/>
            <a:chExt cx="1890251" cy="1200309"/>
          </a:xfrm>
        </p:grpSpPr>
        <p:sp>
          <p:nvSpPr>
            <p:cNvPr id="28" name="圓角矩形 27"/>
            <p:cNvSpPr/>
            <p:nvPr/>
          </p:nvSpPr>
          <p:spPr>
            <a:xfrm>
              <a:off x="3678136" y="1864939"/>
              <a:ext cx="1890251" cy="1200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圓角矩形 9"/>
            <p:cNvSpPr/>
            <p:nvPr/>
          </p:nvSpPr>
          <p:spPr>
            <a:xfrm>
              <a:off x="3713292" y="1900095"/>
              <a:ext cx="1819939" cy="1129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>
                  <a:latin typeface="微軟正黑體" pitchFamily="34" charset="-120"/>
                  <a:ea typeface="微軟正黑體" pitchFamily="34" charset="-120"/>
                </a:rPr>
                <a:t>老幼共學專案</a:t>
              </a:r>
            </a:p>
          </p:txBody>
        </p:sp>
      </p:grpSp>
      <p:sp>
        <p:nvSpPr>
          <p:cNvPr id="12" name="圓角矩形 11"/>
          <p:cNvSpPr/>
          <p:nvPr/>
        </p:nvSpPr>
        <p:spPr>
          <a:xfrm>
            <a:off x="45328" y="4204264"/>
            <a:ext cx="1890251" cy="12003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群組 12"/>
          <p:cNvGrpSpPr/>
          <p:nvPr/>
        </p:nvGrpSpPr>
        <p:grpSpPr>
          <a:xfrm>
            <a:off x="255356" y="4403791"/>
            <a:ext cx="1890251" cy="1200309"/>
            <a:chOff x="212675" y="3614997"/>
            <a:chExt cx="1890251" cy="1200309"/>
          </a:xfrm>
        </p:grpSpPr>
        <p:sp>
          <p:nvSpPr>
            <p:cNvPr id="26" name="圓角矩形 25"/>
            <p:cNvSpPr/>
            <p:nvPr/>
          </p:nvSpPr>
          <p:spPr>
            <a:xfrm>
              <a:off x="212675" y="3614997"/>
              <a:ext cx="1890251" cy="1200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圓角矩形 12"/>
            <p:cNvSpPr/>
            <p:nvPr/>
          </p:nvSpPr>
          <p:spPr>
            <a:xfrm>
              <a:off x="247831" y="3650153"/>
              <a:ext cx="1819939" cy="1129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>
                  <a:latin typeface="微軟正黑體" pitchFamily="34" charset="-120"/>
                  <a:ea typeface="微軟正黑體" pitchFamily="34" charset="-120"/>
                </a:rPr>
                <a:t>需求分析階段</a:t>
              </a:r>
            </a:p>
          </p:txBody>
        </p:sp>
      </p:grpSp>
      <p:sp>
        <p:nvSpPr>
          <p:cNvPr id="14" name="圓角矩形 13"/>
          <p:cNvSpPr/>
          <p:nvPr/>
        </p:nvSpPr>
        <p:spPr>
          <a:xfrm>
            <a:off x="2355635" y="4204264"/>
            <a:ext cx="1890251" cy="12003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群組 14"/>
          <p:cNvGrpSpPr/>
          <p:nvPr/>
        </p:nvGrpSpPr>
        <p:grpSpPr>
          <a:xfrm>
            <a:off x="2565663" y="4403791"/>
            <a:ext cx="1890251" cy="1200309"/>
            <a:chOff x="2522982" y="3614997"/>
            <a:chExt cx="1890251" cy="1200309"/>
          </a:xfrm>
        </p:grpSpPr>
        <p:sp>
          <p:nvSpPr>
            <p:cNvPr id="24" name="圓角矩形 23"/>
            <p:cNvSpPr/>
            <p:nvPr/>
          </p:nvSpPr>
          <p:spPr>
            <a:xfrm>
              <a:off x="2522982" y="3614997"/>
              <a:ext cx="1890251" cy="1200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圓角矩形 15"/>
            <p:cNvSpPr/>
            <p:nvPr/>
          </p:nvSpPr>
          <p:spPr>
            <a:xfrm>
              <a:off x="2558138" y="3650153"/>
              <a:ext cx="1819939" cy="1129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>
                  <a:latin typeface="微軟正黑體" pitchFamily="34" charset="-120"/>
                  <a:ea typeface="微軟正黑體" pitchFamily="34" charset="-120"/>
                </a:rPr>
                <a:t>規劃階段</a:t>
              </a:r>
            </a:p>
          </p:txBody>
        </p:sp>
      </p:grpSp>
      <p:sp>
        <p:nvSpPr>
          <p:cNvPr id="16" name="圓角矩形 15"/>
          <p:cNvSpPr/>
          <p:nvPr/>
        </p:nvSpPr>
        <p:spPr>
          <a:xfrm>
            <a:off x="4665942" y="4204264"/>
            <a:ext cx="1890251" cy="12003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群組 16"/>
          <p:cNvGrpSpPr/>
          <p:nvPr/>
        </p:nvGrpSpPr>
        <p:grpSpPr>
          <a:xfrm>
            <a:off x="4875970" y="4403791"/>
            <a:ext cx="1890251" cy="1200309"/>
            <a:chOff x="4833289" y="3614997"/>
            <a:chExt cx="1890251" cy="1200309"/>
          </a:xfrm>
        </p:grpSpPr>
        <p:sp>
          <p:nvSpPr>
            <p:cNvPr id="22" name="圓角矩形 21"/>
            <p:cNvSpPr/>
            <p:nvPr/>
          </p:nvSpPr>
          <p:spPr>
            <a:xfrm>
              <a:off x="4833289" y="3614997"/>
              <a:ext cx="1890251" cy="1200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圓角矩形 18"/>
            <p:cNvSpPr/>
            <p:nvPr/>
          </p:nvSpPr>
          <p:spPr>
            <a:xfrm>
              <a:off x="4868445" y="3650153"/>
              <a:ext cx="1819939" cy="1129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>
                  <a:latin typeface="微軟正黑體" pitchFamily="34" charset="-120"/>
                  <a:ea typeface="微軟正黑體" pitchFamily="34" charset="-120"/>
                </a:rPr>
                <a:t>執行階段</a:t>
              </a:r>
            </a:p>
          </p:txBody>
        </p:sp>
      </p:grpSp>
      <p:sp>
        <p:nvSpPr>
          <p:cNvPr id="18" name="圓角矩形 17"/>
          <p:cNvSpPr/>
          <p:nvPr/>
        </p:nvSpPr>
        <p:spPr>
          <a:xfrm>
            <a:off x="6976250" y="4204264"/>
            <a:ext cx="1890251" cy="12003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群組 18"/>
          <p:cNvGrpSpPr/>
          <p:nvPr/>
        </p:nvGrpSpPr>
        <p:grpSpPr>
          <a:xfrm>
            <a:off x="7186278" y="4403791"/>
            <a:ext cx="1890251" cy="1200309"/>
            <a:chOff x="7143597" y="3614997"/>
            <a:chExt cx="1890251" cy="1200309"/>
          </a:xfrm>
        </p:grpSpPr>
        <p:sp>
          <p:nvSpPr>
            <p:cNvPr id="20" name="圓角矩形 19"/>
            <p:cNvSpPr/>
            <p:nvPr/>
          </p:nvSpPr>
          <p:spPr>
            <a:xfrm>
              <a:off x="7143597" y="3614997"/>
              <a:ext cx="1890251" cy="1200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圓角矩形 21"/>
            <p:cNvSpPr/>
            <p:nvPr/>
          </p:nvSpPr>
          <p:spPr>
            <a:xfrm>
              <a:off x="7178753" y="3650153"/>
              <a:ext cx="1819939" cy="1129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>
                  <a:latin typeface="微軟正黑體" pitchFamily="34" charset="-120"/>
                  <a:ea typeface="微軟正黑體" pitchFamily="34" charset="-120"/>
                </a:rPr>
                <a:t>結案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709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646</TotalTime>
  <Words>3709</Words>
  <Application>Microsoft Office PowerPoint</Application>
  <PresentationFormat>如螢幕大小 (4:3)</PresentationFormat>
  <Paragraphs>784</Paragraphs>
  <Slides>49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8" baseType="lpstr">
      <vt:lpstr>標楷體</vt:lpstr>
      <vt:lpstr>微軟正黑體</vt:lpstr>
      <vt:lpstr>Arial</vt:lpstr>
      <vt:lpstr>Calibri</vt:lpstr>
      <vt:lpstr>Franklin Gothic Book</vt:lpstr>
      <vt:lpstr>Franklin Gothic Medium</vt:lpstr>
      <vt:lpstr>Wingdings</vt:lpstr>
      <vt:lpstr>Wingdings 2</vt:lpstr>
      <vt:lpstr>暗香撲面</vt:lpstr>
      <vt:lpstr>非營利組織專題期未報告</vt:lpstr>
      <vt:lpstr>一、專案緣起</vt:lpstr>
      <vt:lpstr>一、專案緣起</vt:lpstr>
      <vt:lpstr>一、專案緣起</vt:lpstr>
      <vt:lpstr>一、專案緣起</vt:lpstr>
      <vt:lpstr>二、專案執行內容簡述</vt:lpstr>
      <vt:lpstr>二、專案執行內容簡述</vt:lpstr>
      <vt:lpstr>二、專案執行內容簡述</vt:lpstr>
      <vt:lpstr>三、專案整合管理</vt:lpstr>
      <vt:lpstr>三、專案整合管理</vt:lpstr>
      <vt:lpstr>三、專案整合管理</vt:lpstr>
      <vt:lpstr>PowerPoint 簡報</vt:lpstr>
      <vt:lpstr>三、專案整合管理</vt:lpstr>
      <vt:lpstr>PowerPoint 簡報</vt:lpstr>
      <vt:lpstr>三、專案整合管理</vt:lpstr>
      <vt:lpstr>PowerPoint 簡報</vt:lpstr>
      <vt:lpstr>四、專案時程管理</vt:lpstr>
      <vt:lpstr>四、專案時程管理</vt:lpstr>
      <vt:lpstr>四、專案時程管理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五、專案內容管理</vt:lpstr>
      <vt:lpstr>六、專案成本管理</vt:lpstr>
      <vt:lpstr>六、專案成本管理</vt:lpstr>
      <vt:lpstr>六、專案成本管理</vt:lpstr>
      <vt:lpstr>六、專案成本管理</vt:lpstr>
      <vt:lpstr>七、專案採購管理</vt:lpstr>
      <vt:lpstr>七、專案採購管理</vt:lpstr>
      <vt:lpstr>七、專案採購管理</vt:lpstr>
      <vt:lpstr>七、專案採購管理</vt:lpstr>
      <vt:lpstr>八、專案品質管理</vt:lpstr>
      <vt:lpstr>八、專案品質管理</vt:lpstr>
      <vt:lpstr>九、專案風險管理</vt:lpstr>
      <vt:lpstr>十、專案溝通管理</vt:lpstr>
      <vt:lpstr>十、專案溝通管理</vt:lpstr>
      <vt:lpstr>十、專案溝通管理</vt:lpstr>
      <vt:lpstr>十、專案溝通管理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Win-PC</dc:creator>
  <cp:lastModifiedBy>淑華 周</cp:lastModifiedBy>
  <cp:revision>56</cp:revision>
  <dcterms:created xsi:type="dcterms:W3CDTF">2021-05-01T07:18:57Z</dcterms:created>
  <dcterms:modified xsi:type="dcterms:W3CDTF">2021-06-13T09:03:21Z</dcterms:modified>
</cp:coreProperties>
</file>